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5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294" r:id="rId35"/>
    <p:sldId id="295" r:id="rId36"/>
    <p:sldId id="297" r:id="rId3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82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24658" y="982453"/>
            <a:ext cx="3797300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055B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55B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55351" y="10317926"/>
            <a:ext cx="1402784" cy="69455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1017225"/>
            <a:ext cx="20104100" cy="28871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195427"/>
            <a:ext cx="11181753" cy="583098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3007259"/>
            <a:ext cx="11187430" cy="6024880"/>
          </a:xfrm>
          <a:custGeom>
            <a:avLst/>
            <a:gdLst/>
            <a:ahLst/>
            <a:cxnLst/>
            <a:rect l="l" t="t" r="r" b="b"/>
            <a:pathLst>
              <a:path w="11187430" h="6024880">
                <a:moveTo>
                  <a:pt x="0" y="0"/>
                </a:moveTo>
                <a:lnTo>
                  <a:pt x="11186992" y="0"/>
                </a:lnTo>
                <a:lnTo>
                  <a:pt x="11186992" y="6024398"/>
                </a:lnTo>
                <a:lnTo>
                  <a:pt x="0" y="6024398"/>
                </a:lnTo>
              </a:path>
            </a:pathLst>
          </a:custGeom>
          <a:ln w="10470">
            <a:solidFill>
              <a:srgbClr val="4F81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181753" y="2982966"/>
            <a:ext cx="8912367" cy="601392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55B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950" b="1" i="0">
                <a:solidFill>
                  <a:srgbClr val="055B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555351" y="10317926"/>
            <a:ext cx="1402784" cy="69455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1017226"/>
            <a:ext cx="20104100" cy="2887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399" y="1005070"/>
            <a:ext cx="8368665" cy="779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rgbClr val="055B9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82788" y="3330443"/>
            <a:ext cx="8475344" cy="46977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g"/><Relationship Id="rId11" Type="http://schemas.openxmlformats.org/officeDocument/2006/relationships/image" Target="../media/image86.jpg"/><Relationship Id="rId5" Type="http://schemas.openxmlformats.org/officeDocument/2006/relationships/image" Target="../media/image80.png"/><Relationship Id="rId10" Type="http://schemas.openxmlformats.org/officeDocument/2006/relationships/image" Target="../media/image85.jp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image" Target="../media/image87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" Type="http://schemas.openxmlformats.org/officeDocument/2006/relationships/image" Target="../media/image113.png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3" Type="http://schemas.openxmlformats.org/officeDocument/2006/relationships/image" Target="../media/image133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" Type="http://schemas.openxmlformats.org/officeDocument/2006/relationships/image" Target="../media/image132.png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image" Target="../media/image152.png"/><Relationship Id="rId16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170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17" Type="http://schemas.openxmlformats.org/officeDocument/2006/relationships/image" Target="../media/image186.png"/><Relationship Id="rId2" Type="http://schemas.openxmlformats.org/officeDocument/2006/relationships/image" Target="../media/image171.png"/><Relationship Id="rId16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174.png"/><Relationship Id="rId15" Type="http://schemas.openxmlformats.org/officeDocument/2006/relationships/image" Target="../media/image184.png"/><Relationship Id="rId10" Type="http://schemas.openxmlformats.org/officeDocument/2006/relationships/image" Target="../media/image179.png"/><Relationship Id="rId4" Type="http://schemas.openxmlformats.org/officeDocument/2006/relationships/image" Target="../media/image173.png"/><Relationship Id="rId9" Type="http://schemas.openxmlformats.org/officeDocument/2006/relationships/image" Target="../media/image178.png"/><Relationship Id="rId14" Type="http://schemas.openxmlformats.org/officeDocument/2006/relationships/image" Target="../media/image18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99.png"/><Relationship Id="rId3" Type="http://schemas.openxmlformats.org/officeDocument/2006/relationships/image" Target="../media/image189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2" Type="http://schemas.openxmlformats.org/officeDocument/2006/relationships/image" Target="../media/image188.png"/><Relationship Id="rId16" Type="http://schemas.openxmlformats.org/officeDocument/2006/relationships/image" Target="../media/image20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png"/><Relationship Id="rId11" Type="http://schemas.openxmlformats.org/officeDocument/2006/relationships/image" Target="../media/image197.png"/><Relationship Id="rId5" Type="http://schemas.openxmlformats.org/officeDocument/2006/relationships/image" Target="../media/image191.png"/><Relationship Id="rId15" Type="http://schemas.openxmlformats.org/officeDocument/2006/relationships/image" Target="../media/image201.png"/><Relationship Id="rId10" Type="http://schemas.openxmlformats.org/officeDocument/2006/relationships/image" Target="../media/image196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20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8.jpg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g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10" Type="http://schemas.openxmlformats.org/officeDocument/2006/relationships/image" Target="../media/image223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225.png"/><Relationship Id="rId7" Type="http://schemas.openxmlformats.org/officeDocument/2006/relationships/image" Target="../media/image229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8.png"/><Relationship Id="rId5" Type="http://schemas.openxmlformats.org/officeDocument/2006/relationships/image" Target="../media/image227.png"/><Relationship Id="rId4" Type="http://schemas.openxmlformats.org/officeDocument/2006/relationships/image" Target="../media/image2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3" Type="http://schemas.openxmlformats.org/officeDocument/2006/relationships/image" Target="../media/image234.png"/><Relationship Id="rId7" Type="http://schemas.openxmlformats.org/officeDocument/2006/relationships/image" Target="../media/image238.png"/><Relationship Id="rId2" Type="http://schemas.openxmlformats.org/officeDocument/2006/relationships/image" Target="../media/image2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235.jpg"/><Relationship Id="rId9" Type="http://schemas.openxmlformats.org/officeDocument/2006/relationships/image" Target="../media/image2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jpg"/><Relationship Id="rId3" Type="http://schemas.openxmlformats.org/officeDocument/2006/relationships/image" Target="../media/image1.png"/><Relationship Id="rId7" Type="http://schemas.openxmlformats.org/officeDocument/2006/relationships/image" Target="../media/image24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3.jp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ukbindia.com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png"/><Relationship Id="rId18" Type="http://schemas.openxmlformats.org/officeDocument/2006/relationships/image" Target="../media/image32.jp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17" Type="http://schemas.openxmlformats.org/officeDocument/2006/relationships/image" Target="../media/image31.png"/><Relationship Id="rId2" Type="http://schemas.openxmlformats.org/officeDocument/2006/relationships/image" Target="../media/image19.jpg"/><Relationship Id="rId16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29.png"/><Relationship Id="rId10" Type="http://schemas.openxmlformats.org/officeDocument/2006/relationships/image" Target="../media/image24.jpg"/><Relationship Id="rId19" Type="http://schemas.openxmlformats.org/officeDocument/2006/relationships/image" Target="../media/image33.jpg"/><Relationship Id="rId4" Type="http://schemas.openxmlformats.org/officeDocument/2006/relationships/image" Target="../media/image2.png"/><Relationship Id="rId9" Type="http://schemas.openxmlformats.org/officeDocument/2006/relationships/image" Target="../media/image23.png"/><Relationship Id="rId14" Type="http://schemas.openxmlformats.org/officeDocument/2006/relationships/image" Target="../media/image2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1.png"/><Relationship Id="rId21" Type="http://schemas.openxmlformats.org/officeDocument/2006/relationships/image" Target="../media/image54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2" Type="http://schemas.openxmlformats.org/officeDocument/2006/relationships/image" Target="../media/image19.jp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24" Type="http://schemas.openxmlformats.org/officeDocument/2006/relationships/image" Target="../media/image57.png"/><Relationship Id="rId5" Type="http://schemas.openxmlformats.org/officeDocument/2006/relationships/image" Target="../media/image6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2.png"/><Relationship Id="rId9" Type="http://schemas.openxmlformats.org/officeDocument/2006/relationships/image" Target="../media/image42.jpg"/><Relationship Id="rId14" Type="http://schemas.openxmlformats.org/officeDocument/2006/relationships/image" Target="../media/image47.png"/><Relationship Id="rId22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.png"/><Relationship Id="rId21" Type="http://schemas.openxmlformats.org/officeDocument/2006/relationships/image" Target="../media/image71.jpg"/><Relationship Id="rId7" Type="http://schemas.openxmlformats.org/officeDocument/2006/relationships/image" Target="../media/image36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19.jp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1.png"/><Relationship Id="rId5" Type="http://schemas.openxmlformats.org/officeDocument/2006/relationships/image" Target="../media/image6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2.png"/><Relationship Id="rId9" Type="http://schemas.openxmlformats.org/officeDocument/2006/relationships/image" Target="../media/image38.png"/><Relationship Id="rId14" Type="http://schemas.openxmlformats.org/officeDocument/2006/relationships/image" Target="../media/image6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07326" y="8400446"/>
            <a:ext cx="5539105" cy="716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4500" b="0" spc="-130" dirty="0">
                <a:solidFill>
                  <a:srgbClr val="000000"/>
                </a:solidFill>
                <a:latin typeface="Arial MT"/>
                <a:cs typeface="Arial MT"/>
              </a:rPr>
              <a:t>Corporate</a:t>
            </a:r>
            <a:r>
              <a:rPr sz="4500" b="0" spc="-13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4500" b="0" spc="-150" dirty="0">
                <a:solidFill>
                  <a:srgbClr val="000000"/>
                </a:solidFill>
                <a:latin typeface="Arial MT"/>
                <a:cs typeface="Arial MT"/>
              </a:rPr>
              <a:t>Presentation</a:t>
            </a:r>
            <a:endParaRPr sz="45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8143" y="5742788"/>
            <a:ext cx="4499450" cy="245534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414745" y="7791040"/>
            <a:ext cx="139382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10" dirty="0">
                <a:latin typeface="Arial MT"/>
                <a:cs typeface="Arial MT"/>
              </a:rPr>
              <a:t>Since</a:t>
            </a:r>
            <a:r>
              <a:rPr sz="2300" spc="-125" dirty="0">
                <a:latin typeface="Arial MT"/>
                <a:cs typeface="Arial MT"/>
              </a:rPr>
              <a:t> </a:t>
            </a:r>
            <a:r>
              <a:rPr sz="2300" spc="-20" dirty="0">
                <a:latin typeface="Arial MT"/>
                <a:cs typeface="Arial MT"/>
              </a:rPr>
              <a:t>2004</a:t>
            </a:r>
            <a:endParaRPr sz="2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2506" y="2076450"/>
            <a:ext cx="1424241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Capability</a:t>
            </a:r>
            <a:r>
              <a:rPr sz="3300" spc="5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spc="85" dirty="0">
                <a:solidFill>
                  <a:srgbClr val="324863"/>
                </a:solidFill>
                <a:latin typeface="Arial MT"/>
                <a:cs typeface="Arial MT"/>
              </a:rPr>
              <a:t>to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design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and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manufacture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wire</a:t>
            </a:r>
            <a:r>
              <a:rPr sz="3300" spc="5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harness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for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variety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spc="50" dirty="0">
                <a:solidFill>
                  <a:srgbClr val="324863"/>
                </a:solidFill>
                <a:latin typeface="Arial MT"/>
                <a:cs typeface="Arial MT"/>
              </a:rPr>
              <a:t>of</a:t>
            </a:r>
            <a:r>
              <a:rPr sz="3300" spc="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324863"/>
                </a:solidFill>
                <a:latin typeface="Arial MT"/>
                <a:cs typeface="Arial MT"/>
              </a:rPr>
              <a:t>industries</a:t>
            </a:r>
            <a:r>
              <a:rPr sz="3300" spc="5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3300" spc="-50" dirty="0">
                <a:solidFill>
                  <a:srgbClr val="324863"/>
                </a:solidFill>
                <a:latin typeface="Arial MT"/>
                <a:cs typeface="Arial MT"/>
              </a:rPr>
              <a:t>–</a:t>
            </a:r>
            <a:endParaRPr sz="33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3323" y="0"/>
            <a:ext cx="4674235" cy="872490"/>
            <a:chOff x="963323" y="0"/>
            <a:chExt cx="4674235" cy="872490"/>
          </a:xfrm>
        </p:grpSpPr>
        <p:sp>
          <p:nvSpPr>
            <p:cNvPr id="4" name="object 4"/>
            <p:cNvSpPr/>
            <p:nvPr/>
          </p:nvSpPr>
          <p:spPr>
            <a:xfrm>
              <a:off x="963323" y="0"/>
              <a:ext cx="4674235" cy="814069"/>
            </a:xfrm>
            <a:custGeom>
              <a:avLst/>
              <a:gdLst/>
              <a:ahLst/>
              <a:cxnLst/>
              <a:rect l="l" t="t" r="r" b="b"/>
              <a:pathLst>
                <a:path w="4674234" h="814069">
                  <a:moveTo>
                    <a:pt x="4674201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74201" y="813692"/>
                  </a:lnTo>
                  <a:lnTo>
                    <a:pt x="4674201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3" y="813168"/>
              <a:ext cx="4674235" cy="59055"/>
            </a:xfrm>
            <a:custGeom>
              <a:avLst/>
              <a:gdLst/>
              <a:ahLst/>
              <a:cxnLst/>
              <a:rect l="l" t="t" r="r" b="b"/>
              <a:pathLst>
                <a:path w="4674235" h="59055">
                  <a:moveTo>
                    <a:pt x="4674201" y="0"/>
                  </a:moveTo>
                  <a:lnTo>
                    <a:pt x="0" y="0"/>
                  </a:lnTo>
                  <a:lnTo>
                    <a:pt x="0" y="58804"/>
                  </a:lnTo>
                  <a:lnTo>
                    <a:pt x="4674201" y="58804"/>
                  </a:lnTo>
                  <a:lnTo>
                    <a:pt x="4674201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955470" y="5024433"/>
            <a:ext cx="8562340" cy="5765165"/>
            <a:chOff x="955470" y="5024433"/>
            <a:chExt cx="8562340" cy="576516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9873" y="5032286"/>
              <a:ext cx="8083737" cy="574923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59397" y="5028360"/>
              <a:ext cx="8554085" cy="5757545"/>
            </a:xfrm>
            <a:custGeom>
              <a:avLst/>
              <a:gdLst/>
              <a:ahLst/>
              <a:cxnLst/>
              <a:rect l="l" t="t" r="r" b="b"/>
              <a:pathLst>
                <a:path w="8554085" h="5757545">
                  <a:moveTo>
                    <a:pt x="0" y="0"/>
                  </a:moveTo>
                  <a:lnTo>
                    <a:pt x="8554058" y="0"/>
                  </a:lnTo>
                  <a:lnTo>
                    <a:pt x="8554058" y="5757093"/>
                  </a:lnTo>
                  <a:lnTo>
                    <a:pt x="0" y="5757093"/>
                  </a:lnTo>
                  <a:lnTo>
                    <a:pt x="0" y="0"/>
                  </a:lnTo>
                  <a:close/>
                </a:path>
              </a:pathLst>
            </a:custGeom>
            <a:ln w="7853">
              <a:solidFill>
                <a:srgbClr val="324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26013" y="2926687"/>
            <a:ext cx="5237480" cy="193548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95275" indent="-282575">
              <a:lnSpc>
                <a:spcPct val="100000"/>
              </a:lnSpc>
              <a:spcBef>
                <a:spcPts val="730"/>
              </a:spcBef>
              <a:buChar char="•"/>
              <a:tabLst>
                <a:tab pos="295275" algn="l"/>
              </a:tabLst>
            </a:pP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Industrial</a:t>
            </a:r>
            <a:r>
              <a:rPr sz="2600" spc="18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Automation</a:t>
            </a:r>
            <a:r>
              <a:rPr sz="2600" spc="175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150" dirty="0">
                <a:solidFill>
                  <a:srgbClr val="324863"/>
                </a:solidFill>
                <a:latin typeface="Arial MT"/>
                <a:cs typeface="Arial MT"/>
              </a:rPr>
              <a:t>/</a:t>
            </a:r>
            <a:r>
              <a:rPr sz="2600" spc="17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Machines</a:t>
            </a:r>
            <a:endParaRPr sz="2600">
              <a:latin typeface="Arial MT"/>
              <a:cs typeface="Arial MT"/>
            </a:endParaRPr>
          </a:p>
          <a:p>
            <a:pPr marL="295275" indent="-282575">
              <a:lnSpc>
                <a:spcPct val="100000"/>
              </a:lnSpc>
              <a:spcBef>
                <a:spcPts val="640"/>
              </a:spcBef>
              <a:buChar char="•"/>
              <a:tabLst>
                <a:tab pos="295275" algn="l"/>
              </a:tabLst>
            </a:pP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Elevators</a:t>
            </a:r>
            <a:endParaRPr sz="2600">
              <a:latin typeface="Arial MT"/>
              <a:cs typeface="Arial MT"/>
            </a:endParaRPr>
          </a:p>
          <a:p>
            <a:pPr marL="295275" indent="-282575">
              <a:lnSpc>
                <a:spcPct val="100000"/>
              </a:lnSpc>
              <a:spcBef>
                <a:spcPts val="640"/>
              </a:spcBef>
              <a:buChar char="•"/>
              <a:tabLst>
                <a:tab pos="295275" algn="l"/>
              </a:tabLst>
            </a:pP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Appliances</a:t>
            </a:r>
            <a:endParaRPr sz="2600">
              <a:latin typeface="Arial MT"/>
              <a:cs typeface="Arial MT"/>
            </a:endParaRPr>
          </a:p>
          <a:p>
            <a:pPr marL="295275" indent="-282575">
              <a:lnSpc>
                <a:spcPct val="100000"/>
              </a:lnSpc>
              <a:spcBef>
                <a:spcPts val="640"/>
              </a:spcBef>
              <a:buChar char="•"/>
              <a:tabLst>
                <a:tab pos="295275" algn="l"/>
              </a:tabLst>
            </a:pP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Marine</a:t>
            </a:r>
            <a:r>
              <a:rPr sz="2600" spc="-2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&amp;</a:t>
            </a: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 Defense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51253" y="2926687"/>
            <a:ext cx="4948555" cy="1457960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95275" indent="-282575">
              <a:lnSpc>
                <a:spcPct val="100000"/>
              </a:lnSpc>
              <a:spcBef>
                <a:spcPts val="730"/>
              </a:spcBef>
              <a:buChar char="•"/>
              <a:tabLst>
                <a:tab pos="295275" algn="l"/>
              </a:tabLst>
            </a:pP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Power</a:t>
            </a:r>
            <a:r>
              <a:rPr sz="2600" spc="6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65" dirty="0">
                <a:solidFill>
                  <a:srgbClr val="324863"/>
                </a:solidFill>
                <a:latin typeface="Arial MT"/>
                <a:cs typeface="Arial MT"/>
              </a:rPr>
              <a:t>Back-</a:t>
            </a:r>
            <a:r>
              <a:rPr sz="2600" spc="55" dirty="0">
                <a:solidFill>
                  <a:srgbClr val="324863"/>
                </a:solidFill>
                <a:latin typeface="Arial MT"/>
                <a:cs typeface="Arial MT"/>
              </a:rPr>
              <a:t>up</a:t>
            </a:r>
            <a:r>
              <a:rPr sz="2600" spc="65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System</a:t>
            </a:r>
            <a:endParaRPr sz="2600">
              <a:latin typeface="Arial MT"/>
              <a:cs typeface="Arial MT"/>
            </a:endParaRPr>
          </a:p>
          <a:p>
            <a:pPr marL="295275" indent="-282575">
              <a:lnSpc>
                <a:spcPct val="100000"/>
              </a:lnSpc>
              <a:spcBef>
                <a:spcPts val="640"/>
              </a:spcBef>
              <a:buChar char="•"/>
              <a:tabLst>
                <a:tab pos="295275" algn="l"/>
              </a:tabLst>
            </a:pP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Renewable</a:t>
            </a:r>
            <a:r>
              <a:rPr sz="2600" spc="-11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(Alternative)</a:t>
            </a:r>
            <a:r>
              <a:rPr sz="2600" spc="-105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Energy</a:t>
            </a:r>
            <a:endParaRPr sz="2600">
              <a:latin typeface="Arial MT"/>
              <a:cs typeface="Arial MT"/>
            </a:endParaRPr>
          </a:p>
          <a:p>
            <a:pPr marL="295275" indent="-282575">
              <a:lnSpc>
                <a:spcPct val="100000"/>
              </a:lnSpc>
              <a:spcBef>
                <a:spcPts val="640"/>
              </a:spcBef>
              <a:buChar char="•"/>
              <a:tabLst>
                <a:tab pos="295275" algn="l"/>
              </a:tabLst>
            </a:pPr>
            <a:r>
              <a:rPr sz="2600" dirty="0">
                <a:solidFill>
                  <a:srgbClr val="324863"/>
                </a:solidFill>
                <a:latin typeface="Arial MT"/>
                <a:cs typeface="Arial MT"/>
              </a:rPr>
              <a:t>Railway</a:t>
            </a:r>
            <a:r>
              <a:rPr sz="2600" spc="-40" dirty="0">
                <a:solidFill>
                  <a:srgbClr val="324863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324863"/>
                </a:solidFill>
                <a:latin typeface="Arial MT"/>
                <a:cs typeface="Arial MT"/>
              </a:rPr>
              <a:t>Coaches</a:t>
            </a:r>
            <a:endParaRPr sz="26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044196" y="5024433"/>
            <a:ext cx="8639810" cy="5765165"/>
            <a:chOff x="10044196" y="5024433"/>
            <a:chExt cx="8639810" cy="576516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2049" y="5032286"/>
              <a:ext cx="8623821" cy="574923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048123" y="5028360"/>
              <a:ext cx="8632190" cy="5757545"/>
            </a:xfrm>
            <a:custGeom>
              <a:avLst/>
              <a:gdLst/>
              <a:ahLst/>
              <a:cxnLst/>
              <a:rect l="l" t="t" r="r" b="b"/>
              <a:pathLst>
                <a:path w="8632190" h="5757545">
                  <a:moveTo>
                    <a:pt x="0" y="0"/>
                  </a:moveTo>
                  <a:lnTo>
                    <a:pt x="8631724" y="0"/>
                  </a:lnTo>
                  <a:lnTo>
                    <a:pt x="8631724" y="5757093"/>
                  </a:lnTo>
                  <a:lnTo>
                    <a:pt x="0" y="5757093"/>
                  </a:lnTo>
                  <a:lnTo>
                    <a:pt x="0" y="0"/>
                  </a:lnTo>
                  <a:close/>
                </a:path>
              </a:pathLst>
            </a:custGeom>
            <a:ln w="7853">
              <a:solidFill>
                <a:srgbClr val="324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966389" y="1025173"/>
            <a:ext cx="44386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/>
              <a:t>Wiring</a:t>
            </a:r>
            <a:r>
              <a:rPr spc="-190" dirty="0"/>
              <a:t> </a:t>
            </a:r>
            <a:r>
              <a:rPr spc="-65" dirty="0"/>
              <a:t>Harness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0328" y="3471653"/>
            <a:ext cx="5484495" cy="5440680"/>
            <a:chOff x="950328" y="3471653"/>
            <a:chExt cx="5484495" cy="54406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0328" y="3471653"/>
              <a:ext cx="5484187" cy="479708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39021" y="8226367"/>
              <a:ext cx="906799" cy="68548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934266" y="3618603"/>
            <a:ext cx="355663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dirty="0">
                <a:latin typeface="Arial"/>
                <a:cs typeface="Arial"/>
              </a:rPr>
              <a:t>KOMAX</a:t>
            </a:r>
            <a:r>
              <a:rPr sz="2450" b="1" spc="145" dirty="0">
                <a:latin typeface="Arial"/>
                <a:cs typeface="Arial"/>
              </a:rPr>
              <a:t> </a:t>
            </a:r>
            <a:r>
              <a:rPr sz="2450" b="1" dirty="0">
                <a:latin typeface="Arial"/>
                <a:cs typeface="Arial"/>
              </a:rPr>
              <a:t>GAMMA</a:t>
            </a:r>
            <a:r>
              <a:rPr sz="2450" b="1" spc="135" dirty="0">
                <a:latin typeface="Arial"/>
                <a:cs typeface="Arial"/>
              </a:rPr>
              <a:t> </a:t>
            </a:r>
            <a:r>
              <a:rPr sz="2450" b="1" spc="-10" dirty="0">
                <a:latin typeface="Arial"/>
                <a:cs typeface="Arial"/>
              </a:rPr>
              <a:t>Series</a:t>
            </a:r>
            <a:endParaRPr sz="245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62606" y="3471653"/>
            <a:ext cx="5485864" cy="478458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530264" y="3633681"/>
            <a:ext cx="504317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dirty="0">
                <a:latin typeface="Arial"/>
                <a:cs typeface="Arial"/>
              </a:rPr>
              <a:t>KODERA CASTUGNON</a:t>
            </a:r>
            <a:r>
              <a:rPr sz="2450" b="1" spc="25" dirty="0">
                <a:latin typeface="Arial"/>
                <a:cs typeface="Arial"/>
              </a:rPr>
              <a:t> </a:t>
            </a:r>
            <a:r>
              <a:rPr sz="2450" b="1" dirty="0">
                <a:latin typeface="Arial"/>
                <a:cs typeface="Arial"/>
              </a:rPr>
              <a:t>HX</a:t>
            </a:r>
            <a:r>
              <a:rPr sz="2450" b="1" spc="15" dirty="0">
                <a:latin typeface="Arial"/>
                <a:cs typeface="Arial"/>
              </a:rPr>
              <a:t> </a:t>
            </a:r>
            <a:r>
              <a:rPr sz="2450" b="1" spc="-10" dirty="0">
                <a:latin typeface="Arial"/>
                <a:cs typeface="Arial"/>
              </a:rPr>
              <a:t>Series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335986" y="4203453"/>
            <a:ext cx="5361940" cy="4708525"/>
            <a:chOff x="7335986" y="4203453"/>
            <a:chExt cx="5361940" cy="470852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6295" y="8226367"/>
              <a:ext cx="906799" cy="68548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35986" y="4203453"/>
              <a:ext cx="5361711" cy="3999605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61894" y="3471653"/>
            <a:ext cx="5484126" cy="71435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4514397" y="3618603"/>
            <a:ext cx="3580129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b="1" spc="55" dirty="0">
                <a:latin typeface="Arial"/>
                <a:cs typeface="Arial"/>
              </a:rPr>
              <a:t>IDC</a:t>
            </a:r>
            <a:r>
              <a:rPr sz="2450" b="1" spc="-10" dirty="0">
                <a:latin typeface="Arial"/>
                <a:cs typeface="Arial"/>
              </a:rPr>
              <a:t> </a:t>
            </a:r>
            <a:r>
              <a:rPr sz="2450" b="1" dirty="0">
                <a:latin typeface="Arial"/>
                <a:cs typeface="Arial"/>
              </a:rPr>
              <a:t>Crimping</a:t>
            </a:r>
            <a:r>
              <a:rPr sz="2450" b="1" spc="-5" dirty="0">
                <a:latin typeface="Arial"/>
                <a:cs typeface="Arial"/>
              </a:rPr>
              <a:t> </a:t>
            </a:r>
            <a:r>
              <a:rPr sz="2450" b="1" spc="-10" dirty="0">
                <a:latin typeface="Arial"/>
                <a:cs typeface="Arial"/>
              </a:rPr>
              <a:t>Machines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3463465" y="4168637"/>
            <a:ext cx="5484495" cy="4743450"/>
            <a:chOff x="13463465" y="4168637"/>
            <a:chExt cx="5484495" cy="474345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63465" y="4168637"/>
              <a:ext cx="5484178" cy="410010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752191" y="8226367"/>
              <a:ext cx="906778" cy="68548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513201" y="4281073"/>
              <a:ext cx="5374286" cy="384435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63983" y="9403557"/>
            <a:ext cx="18776315" cy="1116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10485" marR="5080" indent="-2598420">
              <a:lnSpc>
                <a:spcPct val="121300"/>
              </a:lnSpc>
              <a:spcBef>
                <a:spcPts val="95"/>
              </a:spcBef>
            </a:pPr>
            <a:r>
              <a:rPr sz="2950" dirty="0">
                <a:latin typeface="Arial MT"/>
                <a:cs typeface="Arial MT"/>
              </a:rPr>
              <a:t>Total</a:t>
            </a:r>
            <a:r>
              <a:rPr sz="2950" spc="5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50+</a:t>
            </a:r>
            <a:r>
              <a:rPr sz="2950" spc="6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Fully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Automatic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spc="55" dirty="0">
                <a:latin typeface="Arial MT"/>
                <a:cs typeface="Arial MT"/>
              </a:rPr>
              <a:t>Both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side</a:t>
            </a:r>
            <a:r>
              <a:rPr sz="2950" spc="65" dirty="0">
                <a:latin typeface="Arial MT"/>
                <a:cs typeface="Arial MT"/>
              </a:rPr>
              <a:t> </a:t>
            </a:r>
            <a:r>
              <a:rPr sz="2950" spc="55" dirty="0">
                <a:latin typeface="Arial MT"/>
                <a:cs typeface="Arial MT"/>
              </a:rPr>
              <a:t>cutting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and</a:t>
            </a:r>
            <a:r>
              <a:rPr sz="2950" spc="6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crimping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machines</a:t>
            </a:r>
            <a:r>
              <a:rPr sz="2950" spc="5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from</a:t>
            </a:r>
            <a:r>
              <a:rPr sz="2950" spc="6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Komax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(Switzerland)</a:t>
            </a:r>
            <a:r>
              <a:rPr sz="2950" spc="6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&amp;</a:t>
            </a:r>
            <a:r>
              <a:rPr sz="2950" spc="6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Kodera</a:t>
            </a:r>
            <a:r>
              <a:rPr sz="2950" spc="65" dirty="0">
                <a:latin typeface="Arial MT"/>
                <a:cs typeface="Arial MT"/>
              </a:rPr>
              <a:t> </a:t>
            </a:r>
            <a:r>
              <a:rPr sz="2950" spc="-10" dirty="0">
                <a:latin typeface="Arial MT"/>
                <a:cs typeface="Arial MT"/>
              </a:rPr>
              <a:t>(Japan) </a:t>
            </a:r>
            <a:r>
              <a:rPr sz="2950" spc="50" dirty="0">
                <a:latin typeface="Arial MT"/>
                <a:cs typeface="Arial MT"/>
              </a:rPr>
              <a:t>with</a:t>
            </a:r>
            <a:r>
              <a:rPr sz="2950" spc="1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Crimp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Force</a:t>
            </a:r>
            <a:r>
              <a:rPr sz="2950" spc="3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Analyzer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capable</a:t>
            </a:r>
            <a:r>
              <a:rPr sz="2950" spc="20" dirty="0">
                <a:latin typeface="Arial MT"/>
                <a:cs typeface="Arial MT"/>
              </a:rPr>
              <a:t> </a:t>
            </a:r>
            <a:r>
              <a:rPr sz="2950" spc="55" dirty="0">
                <a:latin typeface="Arial MT"/>
                <a:cs typeface="Arial MT"/>
              </a:rPr>
              <a:t>of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handling</a:t>
            </a:r>
            <a:r>
              <a:rPr sz="2950" spc="2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wire</a:t>
            </a:r>
            <a:r>
              <a:rPr sz="2950" spc="3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size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from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28</a:t>
            </a:r>
            <a:r>
              <a:rPr sz="2950" spc="2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AWG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spc="85" dirty="0">
                <a:latin typeface="Arial MT"/>
                <a:cs typeface="Arial MT"/>
              </a:rPr>
              <a:t>to</a:t>
            </a:r>
            <a:r>
              <a:rPr sz="2950" spc="20" dirty="0">
                <a:latin typeface="Arial MT"/>
                <a:cs typeface="Arial MT"/>
              </a:rPr>
              <a:t> </a:t>
            </a:r>
            <a:r>
              <a:rPr sz="2950" dirty="0">
                <a:latin typeface="Arial MT"/>
                <a:cs typeface="Arial MT"/>
              </a:rPr>
              <a:t>8</a:t>
            </a:r>
            <a:r>
              <a:rPr sz="2950" spc="25" dirty="0">
                <a:latin typeface="Arial MT"/>
                <a:cs typeface="Arial MT"/>
              </a:rPr>
              <a:t> </a:t>
            </a:r>
            <a:r>
              <a:rPr sz="2950" spc="-25" dirty="0">
                <a:latin typeface="Arial MT"/>
                <a:cs typeface="Arial MT"/>
              </a:rPr>
              <a:t>AWG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8" name="object 18" descr="$PPTXTitle"/>
          <p:cNvSpPr txBox="1">
            <a:spLocks noGrp="1"/>
          </p:cNvSpPr>
          <p:nvPr>
            <p:ph type="title"/>
          </p:nvPr>
        </p:nvSpPr>
        <p:spPr>
          <a:xfrm>
            <a:off x="11083192" y="1012608"/>
            <a:ext cx="848550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>
                <a:solidFill>
                  <a:srgbClr val="27A8C6"/>
                </a:solidFill>
              </a:rPr>
              <a:t>Cutting</a:t>
            </a:r>
            <a:r>
              <a:rPr spc="-200" dirty="0">
                <a:solidFill>
                  <a:srgbClr val="27A8C6"/>
                </a:solidFill>
              </a:rPr>
              <a:t> </a:t>
            </a:r>
            <a:r>
              <a:rPr spc="-220" dirty="0">
                <a:solidFill>
                  <a:srgbClr val="27A8C6"/>
                </a:solidFill>
              </a:rPr>
              <a:t>&amp;</a:t>
            </a:r>
            <a:r>
              <a:rPr spc="-190" dirty="0">
                <a:solidFill>
                  <a:srgbClr val="27A8C6"/>
                </a:solidFill>
              </a:rPr>
              <a:t> </a:t>
            </a:r>
            <a:r>
              <a:rPr spc="-114" dirty="0">
                <a:solidFill>
                  <a:srgbClr val="27A8C6"/>
                </a:solidFill>
              </a:rPr>
              <a:t>Crimping</a:t>
            </a:r>
            <a:r>
              <a:rPr spc="-195" dirty="0">
                <a:solidFill>
                  <a:srgbClr val="27A8C6"/>
                </a:solidFill>
              </a:rPr>
              <a:t> </a:t>
            </a:r>
            <a:r>
              <a:rPr spc="-45" dirty="0">
                <a:solidFill>
                  <a:srgbClr val="27A8C6"/>
                </a:solidFill>
              </a:rPr>
              <a:t>Machines</a:t>
            </a:r>
          </a:p>
        </p:txBody>
      </p:sp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11567" y="4210939"/>
            <a:ext cx="5361704" cy="3999605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963323" y="0"/>
            <a:ext cx="4674235" cy="872490"/>
            <a:chOff x="963323" y="0"/>
            <a:chExt cx="4674235" cy="872490"/>
          </a:xfrm>
        </p:grpSpPr>
        <p:sp>
          <p:nvSpPr>
            <p:cNvPr id="21" name="object 21"/>
            <p:cNvSpPr/>
            <p:nvPr/>
          </p:nvSpPr>
          <p:spPr>
            <a:xfrm>
              <a:off x="963323" y="0"/>
              <a:ext cx="4674235" cy="814069"/>
            </a:xfrm>
            <a:custGeom>
              <a:avLst/>
              <a:gdLst/>
              <a:ahLst/>
              <a:cxnLst/>
              <a:rect l="l" t="t" r="r" b="b"/>
              <a:pathLst>
                <a:path w="4674234" h="814069">
                  <a:moveTo>
                    <a:pt x="4674201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74201" y="813692"/>
                  </a:lnTo>
                  <a:lnTo>
                    <a:pt x="4674201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3323" y="813168"/>
              <a:ext cx="4674235" cy="59055"/>
            </a:xfrm>
            <a:custGeom>
              <a:avLst/>
              <a:gdLst/>
              <a:ahLst/>
              <a:cxnLst/>
              <a:rect l="l" t="t" r="r" b="b"/>
              <a:pathLst>
                <a:path w="4674235" h="59055">
                  <a:moveTo>
                    <a:pt x="4674201" y="0"/>
                  </a:moveTo>
                  <a:lnTo>
                    <a:pt x="0" y="0"/>
                  </a:lnTo>
                  <a:lnTo>
                    <a:pt x="0" y="58804"/>
                  </a:lnTo>
                  <a:lnTo>
                    <a:pt x="4674201" y="58804"/>
                  </a:lnTo>
                  <a:lnTo>
                    <a:pt x="4674201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66389" y="1025173"/>
            <a:ext cx="44386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150" dirty="0">
                <a:solidFill>
                  <a:srgbClr val="055B9E"/>
                </a:solidFill>
                <a:latin typeface="Arial"/>
                <a:cs typeface="Arial"/>
              </a:rPr>
              <a:t>Wiring</a:t>
            </a:r>
            <a:r>
              <a:rPr sz="4950" b="1" spc="-19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65" dirty="0">
                <a:solidFill>
                  <a:srgbClr val="055B9E"/>
                </a:solidFill>
                <a:latin typeface="Arial"/>
                <a:cs typeface="Arial"/>
              </a:rPr>
              <a:t>Harness</a:t>
            </a:r>
            <a:endParaRPr sz="4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9171" y="3945325"/>
            <a:ext cx="6761616" cy="41688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72919" y="5682205"/>
            <a:ext cx="3297554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50" spc="95" dirty="0">
                <a:solidFill>
                  <a:srgbClr val="FFFFFF"/>
                </a:solidFill>
                <a:latin typeface="Arial MT"/>
                <a:cs typeface="Arial MT"/>
              </a:rPr>
              <a:t>North</a:t>
            </a:r>
            <a:r>
              <a:rPr sz="385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850" spc="55" dirty="0">
                <a:solidFill>
                  <a:srgbClr val="FFFFFF"/>
                </a:solidFill>
                <a:latin typeface="Arial MT"/>
                <a:cs typeface="Arial MT"/>
              </a:rPr>
              <a:t>America</a:t>
            </a:r>
            <a:endParaRPr sz="385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6872" y="7244994"/>
            <a:ext cx="1773809" cy="17738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351425" y="1012608"/>
            <a:ext cx="723010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5" dirty="0">
                <a:solidFill>
                  <a:srgbClr val="27A8C6"/>
                </a:solidFill>
                <a:latin typeface="Arial"/>
                <a:cs typeface="Arial"/>
              </a:rPr>
              <a:t>Power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Cord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27A8C6"/>
                </a:solidFill>
                <a:latin typeface="Arial"/>
                <a:cs typeface="Arial"/>
              </a:rPr>
              <a:t>-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55" dirty="0">
                <a:solidFill>
                  <a:srgbClr val="27A8C6"/>
                </a:solidFill>
                <a:latin typeface="Arial"/>
                <a:cs typeface="Arial"/>
              </a:rPr>
              <a:t>Plug</a:t>
            </a:r>
            <a:r>
              <a:rPr sz="4950" b="1" spc="-204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Types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717639" y="2359718"/>
            <a:ext cx="10743565" cy="7798434"/>
            <a:chOff x="8717639" y="2359718"/>
            <a:chExt cx="10743565" cy="7798434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48601" y="2359718"/>
              <a:ext cx="6212166" cy="62146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71787" y="2691060"/>
              <a:ext cx="4269560" cy="129312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38189" y="3984203"/>
              <a:ext cx="1303158" cy="420595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68386" y="2691060"/>
              <a:ext cx="5572962" cy="55625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568386" y="2729160"/>
              <a:ext cx="1303349" cy="422110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568386" y="6950322"/>
              <a:ext cx="4269719" cy="130333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68380" y="2680832"/>
              <a:ext cx="5573395" cy="5573395"/>
            </a:xfrm>
            <a:custGeom>
              <a:avLst/>
              <a:gdLst/>
              <a:ahLst/>
              <a:cxnLst/>
              <a:rect l="l" t="t" r="r" b="b"/>
              <a:pathLst>
                <a:path w="5573394" h="5573395">
                  <a:moveTo>
                    <a:pt x="5353053" y="3869792"/>
                  </a:moveTo>
                  <a:lnTo>
                    <a:pt x="5371566" y="3824850"/>
                  </a:lnTo>
                  <a:lnTo>
                    <a:pt x="5389298" y="3779590"/>
                  </a:lnTo>
                  <a:lnTo>
                    <a:pt x="5406243" y="3734024"/>
                  </a:lnTo>
                  <a:lnTo>
                    <a:pt x="5422397" y="3688163"/>
                  </a:lnTo>
                  <a:lnTo>
                    <a:pt x="5437756" y="3642018"/>
                  </a:lnTo>
                  <a:lnTo>
                    <a:pt x="5452315" y="3595600"/>
                  </a:lnTo>
                  <a:lnTo>
                    <a:pt x="5466069" y="3548920"/>
                  </a:lnTo>
                  <a:lnTo>
                    <a:pt x="5479014" y="3501989"/>
                  </a:lnTo>
                  <a:lnTo>
                    <a:pt x="5491146" y="3454817"/>
                  </a:lnTo>
                  <a:lnTo>
                    <a:pt x="5502458" y="3407417"/>
                  </a:lnTo>
                  <a:lnTo>
                    <a:pt x="5512948" y="3359798"/>
                  </a:lnTo>
                  <a:lnTo>
                    <a:pt x="5522610" y="3311972"/>
                  </a:lnTo>
                  <a:lnTo>
                    <a:pt x="5531440" y="3263950"/>
                  </a:lnTo>
                  <a:lnTo>
                    <a:pt x="5539433" y="3215742"/>
                  </a:lnTo>
                  <a:lnTo>
                    <a:pt x="5546585" y="3167360"/>
                  </a:lnTo>
                  <a:lnTo>
                    <a:pt x="5552891" y="3118815"/>
                  </a:lnTo>
                  <a:lnTo>
                    <a:pt x="5558346" y="3070118"/>
                  </a:lnTo>
                  <a:lnTo>
                    <a:pt x="5562946" y="3021279"/>
                  </a:lnTo>
                  <a:lnTo>
                    <a:pt x="5566686" y="2972310"/>
                  </a:lnTo>
                  <a:lnTo>
                    <a:pt x="5569562" y="2923221"/>
                  </a:lnTo>
                  <a:lnTo>
                    <a:pt x="5571569" y="2874025"/>
                  </a:lnTo>
                  <a:lnTo>
                    <a:pt x="5572702" y="2824731"/>
                  </a:lnTo>
                  <a:lnTo>
                    <a:pt x="5572958" y="2775350"/>
                  </a:lnTo>
                  <a:lnTo>
                    <a:pt x="5572330" y="2725894"/>
                  </a:lnTo>
                  <a:lnTo>
                    <a:pt x="5570815" y="2676374"/>
                  </a:lnTo>
                  <a:lnTo>
                    <a:pt x="5568408" y="2626800"/>
                  </a:lnTo>
                  <a:lnTo>
                    <a:pt x="5565105" y="2577184"/>
                  </a:lnTo>
                  <a:lnTo>
                    <a:pt x="5560900" y="2527536"/>
                  </a:lnTo>
                  <a:lnTo>
                    <a:pt x="5555790" y="2477868"/>
                  </a:lnTo>
                  <a:lnTo>
                    <a:pt x="5549769" y="2428190"/>
                  </a:lnTo>
                  <a:lnTo>
                    <a:pt x="5542834" y="2378514"/>
                  </a:lnTo>
                  <a:lnTo>
                    <a:pt x="5534979" y="2328850"/>
                  </a:lnTo>
                  <a:lnTo>
                    <a:pt x="5526200" y="2279210"/>
                  </a:lnTo>
                  <a:lnTo>
                    <a:pt x="5516492" y="2229604"/>
                  </a:lnTo>
                  <a:lnTo>
                    <a:pt x="5505851" y="2180043"/>
                  </a:lnTo>
                  <a:lnTo>
                    <a:pt x="5494272" y="2130539"/>
                  </a:lnTo>
                  <a:lnTo>
                    <a:pt x="5481750" y="2081102"/>
                  </a:lnTo>
                  <a:lnTo>
                    <a:pt x="5468282" y="2031744"/>
                  </a:lnTo>
                  <a:lnTo>
                    <a:pt x="5453861" y="1982475"/>
                  </a:lnTo>
                  <a:lnTo>
                    <a:pt x="5438485" y="1933306"/>
                  </a:lnTo>
                  <a:lnTo>
                    <a:pt x="5422147" y="1884249"/>
                  </a:lnTo>
                  <a:lnTo>
                    <a:pt x="5404844" y="1835314"/>
                  </a:lnTo>
                  <a:lnTo>
                    <a:pt x="5386572" y="1786512"/>
                  </a:lnTo>
                  <a:lnTo>
                    <a:pt x="5367324" y="1737854"/>
                  </a:lnTo>
                  <a:lnTo>
                    <a:pt x="5348684" y="1693084"/>
                  </a:lnTo>
                  <a:lnTo>
                    <a:pt x="5329357" y="1648809"/>
                  </a:lnTo>
                  <a:lnTo>
                    <a:pt x="5309352" y="1605033"/>
                  </a:lnTo>
                  <a:lnTo>
                    <a:pt x="5288679" y="1561760"/>
                  </a:lnTo>
                  <a:lnTo>
                    <a:pt x="5267346" y="1518993"/>
                  </a:lnTo>
                  <a:lnTo>
                    <a:pt x="5245361" y="1476737"/>
                  </a:lnTo>
                  <a:lnTo>
                    <a:pt x="5222733" y="1434994"/>
                  </a:lnTo>
                  <a:lnTo>
                    <a:pt x="5199471" y="1393769"/>
                  </a:lnTo>
                  <a:lnTo>
                    <a:pt x="5175584" y="1353065"/>
                  </a:lnTo>
                  <a:lnTo>
                    <a:pt x="5151080" y="1312885"/>
                  </a:lnTo>
                  <a:lnTo>
                    <a:pt x="5125968" y="1273235"/>
                  </a:lnTo>
                  <a:lnTo>
                    <a:pt x="5100257" y="1234116"/>
                  </a:lnTo>
                  <a:lnTo>
                    <a:pt x="5073955" y="1195534"/>
                  </a:lnTo>
                  <a:lnTo>
                    <a:pt x="5047072" y="1157491"/>
                  </a:lnTo>
                  <a:lnTo>
                    <a:pt x="5019615" y="1119991"/>
                  </a:lnTo>
                  <a:lnTo>
                    <a:pt x="4991594" y="1083038"/>
                  </a:lnTo>
                  <a:lnTo>
                    <a:pt x="4963017" y="1046636"/>
                  </a:lnTo>
                  <a:lnTo>
                    <a:pt x="4933894" y="1010787"/>
                  </a:lnTo>
                  <a:lnTo>
                    <a:pt x="4904232" y="975497"/>
                  </a:lnTo>
                  <a:lnTo>
                    <a:pt x="4874040" y="940769"/>
                  </a:lnTo>
                  <a:lnTo>
                    <a:pt x="4843328" y="906606"/>
                  </a:lnTo>
                  <a:lnTo>
                    <a:pt x="4812104" y="873011"/>
                  </a:lnTo>
                  <a:lnTo>
                    <a:pt x="4780376" y="839990"/>
                  </a:lnTo>
                  <a:lnTo>
                    <a:pt x="4748153" y="807545"/>
                  </a:lnTo>
                  <a:lnTo>
                    <a:pt x="4715445" y="775679"/>
                  </a:lnTo>
                  <a:lnTo>
                    <a:pt x="4682259" y="744398"/>
                  </a:lnTo>
                  <a:lnTo>
                    <a:pt x="4648604" y="713704"/>
                  </a:lnTo>
                  <a:lnTo>
                    <a:pt x="4614490" y="683600"/>
                  </a:lnTo>
                  <a:lnTo>
                    <a:pt x="4579924" y="654092"/>
                  </a:lnTo>
                  <a:lnTo>
                    <a:pt x="4544916" y="625182"/>
                  </a:lnTo>
                  <a:lnTo>
                    <a:pt x="4509475" y="596874"/>
                  </a:lnTo>
                  <a:lnTo>
                    <a:pt x="4473608" y="569172"/>
                  </a:lnTo>
                  <a:lnTo>
                    <a:pt x="4437325" y="542079"/>
                  </a:lnTo>
                  <a:lnTo>
                    <a:pt x="4400634" y="515599"/>
                  </a:lnTo>
                  <a:lnTo>
                    <a:pt x="4363545" y="489736"/>
                  </a:lnTo>
                  <a:lnTo>
                    <a:pt x="4326065" y="464493"/>
                  </a:lnTo>
                  <a:lnTo>
                    <a:pt x="4288204" y="439875"/>
                  </a:lnTo>
                  <a:lnTo>
                    <a:pt x="4249970" y="415884"/>
                  </a:lnTo>
                  <a:lnTo>
                    <a:pt x="4211372" y="392525"/>
                  </a:lnTo>
                  <a:lnTo>
                    <a:pt x="4172419" y="369801"/>
                  </a:lnTo>
                  <a:lnTo>
                    <a:pt x="4133119" y="347716"/>
                  </a:lnTo>
                  <a:lnTo>
                    <a:pt x="4093481" y="326274"/>
                  </a:lnTo>
                  <a:lnTo>
                    <a:pt x="4053514" y="305477"/>
                  </a:lnTo>
                  <a:lnTo>
                    <a:pt x="4013226" y="285331"/>
                  </a:lnTo>
                  <a:lnTo>
                    <a:pt x="3972627" y="265838"/>
                  </a:lnTo>
                  <a:lnTo>
                    <a:pt x="3931724" y="247002"/>
                  </a:lnTo>
                  <a:lnTo>
                    <a:pt x="3890527" y="228827"/>
                  </a:lnTo>
                  <a:lnTo>
                    <a:pt x="3849045" y="211316"/>
                  </a:lnTo>
                  <a:lnTo>
                    <a:pt x="3807285" y="194474"/>
                  </a:lnTo>
                  <a:lnTo>
                    <a:pt x="3765258" y="178304"/>
                  </a:lnTo>
                  <a:lnTo>
                    <a:pt x="3722971" y="162810"/>
                  </a:lnTo>
                  <a:lnTo>
                    <a:pt x="3680433" y="147994"/>
                  </a:lnTo>
                  <a:lnTo>
                    <a:pt x="3637653" y="133862"/>
                  </a:lnTo>
                  <a:lnTo>
                    <a:pt x="3594639" y="120416"/>
                  </a:lnTo>
                  <a:lnTo>
                    <a:pt x="3551401" y="107661"/>
                  </a:lnTo>
                  <a:lnTo>
                    <a:pt x="3507947" y="95599"/>
                  </a:lnTo>
                  <a:lnTo>
                    <a:pt x="3464285" y="84236"/>
                  </a:lnTo>
                  <a:lnTo>
                    <a:pt x="3420425" y="73573"/>
                  </a:lnTo>
                  <a:lnTo>
                    <a:pt x="3376375" y="63616"/>
                  </a:lnTo>
                  <a:lnTo>
                    <a:pt x="3332145" y="54367"/>
                  </a:lnTo>
                  <a:lnTo>
                    <a:pt x="3287741" y="45831"/>
                  </a:lnTo>
                  <a:lnTo>
                    <a:pt x="3243174" y="38011"/>
                  </a:lnTo>
                  <a:lnTo>
                    <a:pt x="3198452" y="30910"/>
                  </a:lnTo>
                  <a:lnTo>
                    <a:pt x="3153584" y="24533"/>
                  </a:lnTo>
                  <a:lnTo>
                    <a:pt x="3108578" y="18883"/>
                  </a:lnTo>
                  <a:lnTo>
                    <a:pt x="3063443" y="13964"/>
                  </a:lnTo>
                  <a:lnTo>
                    <a:pt x="3018188" y="9779"/>
                  </a:lnTo>
                  <a:lnTo>
                    <a:pt x="2972822" y="6332"/>
                  </a:lnTo>
                  <a:lnTo>
                    <a:pt x="2927353" y="3627"/>
                  </a:lnTo>
                  <a:lnTo>
                    <a:pt x="2881790" y="1667"/>
                  </a:lnTo>
                  <a:lnTo>
                    <a:pt x="2836141" y="457"/>
                  </a:lnTo>
                  <a:lnTo>
                    <a:pt x="2790416" y="0"/>
                  </a:lnTo>
                  <a:lnTo>
                    <a:pt x="2744623" y="298"/>
                  </a:lnTo>
                  <a:lnTo>
                    <a:pt x="2698771" y="1358"/>
                  </a:lnTo>
                  <a:lnTo>
                    <a:pt x="2652869" y="3181"/>
                  </a:lnTo>
                  <a:lnTo>
                    <a:pt x="2606924" y="5771"/>
                  </a:lnTo>
                  <a:lnTo>
                    <a:pt x="2560947" y="9133"/>
                  </a:lnTo>
                  <a:lnTo>
                    <a:pt x="2514945" y="13269"/>
                  </a:lnTo>
                  <a:lnTo>
                    <a:pt x="2468928" y="18184"/>
                  </a:lnTo>
                  <a:lnTo>
                    <a:pt x="2422904" y="23882"/>
                  </a:lnTo>
                  <a:lnTo>
                    <a:pt x="2376881" y="30365"/>
                  </a:lnTo>
                  <a:lnTo>
                    <a:pt x="2330869" y="37638"/>
                  </a:lnTo>
                  <a:lnTo>
                    <a:pt x="2284877" y="45704"/>
                  </a:lnTo>
                  <a:lnTo>
                    <a:pt x="2238912" y="54567"/>
                  </a:lnTo>
                  <a:lnTo>
                    <a:pt x="2192984" y="64231"/>
                  </a:lnTo>
                  <a:lnTo>
                    <a:pt x="2147101" y="74699"/>
                  </a:lnTo>
                  <a:lnTo>
                    <a:pt x="2101272" y="85975"/>
                  </a:lnTo>
                  <a:lnTo>
                    <a:pt x="2055506" y="98062"/>
                  </a:lnTo>
                  <a:lnTo>
                    <a:pt x="2009812" y="110965"/>
                  </a:lnTo>
                  <a:lnTo>
                    <a:pt x="1964198" y="124687"/>
                  </a:lnTo>
                  <a:lnTo>
                    <a:pt x="1918672" y="139232"/>
                  </a:lnTo>
                  <a:lnTo>
                    <a:pt x="1873244" y="154603"/>
                  </a:lnTo>
                  <a:lnTo>
                    <a:pt x="1827923" y="170804"/>
                  </a:lnTo>
                  <a:lnTo>
                    <a:pt x="1782717" y="187838"/>
                  </a:lnTo>
                  <a:lnTo>
                    <a:pt x="1737634" y="205710"/>
                  </a:lnTo>
                  <a:lnTo>
                    <a:pt x="1692874" y="224344"/>
                  </a:lnTo>
                  <a:lnTo>
                    <a:pt x="1648608" y="243663"/>
                  </a:lnTo>
                  <a:lnTo>
                    <a:pt x="1604842" y="263661"/>
                  </a:lnTo>
                  <a:lnTo>
                    <a:pt x="1561578" y="284328"/>
                  </a:lnTo>
                  <a:lnTo>
                    <a:pt x="1518821" y="305655"/>
                  </a:lnTo>
                  <a:lnTo>
                    <a:pt x="1476573" y="327634"/>
                  </a:lnTo>
                  <a:lnTo>
                    <a:pt x="1434839" y="350257"/>
                  </a:lnTo>
                  <a:lnTo>
                    <a:pt x="1393622" y="373513"/>
                  </a:lnTo>
                  <a:lnTo>
                    <a:pt x="1352926" y="397395"/>
                  </a:lnTo>
                  <a:lnTo>
                    <a:pt x="1312755" y="421894"/>
                  </a:lnTo>
                  <a:lnTo>
                    <a:pt x="1273111" y="447001"/>
                  </a:lnTo>
                  <a:lnTo>
                    <a:pt x="1234000" y="472708"/>
                  </a:lnTo>
                  <a:lnTo>
                    <a:pt x="1195425" y="499005"/>
                  </a:lnTo>
                  <a:lnTo>
                    <a:pt x="1157389" y="525885"/>
                  </a:lnTo>
                  <a:lnTo>
                    <a:pt x="1119895" y="553338"/>
                  </a:lnTo>
                  <a:lnTo>
                    <a:pt x="1082949" y="581355"/>
                  </a:lnTo>
                  <a:lnTo>
                    <a:pt x="1046553" y="609928"/>
                  </a:lnTo>
                  <a:lnTo>
                    <a:pt x="1010711" y="639048"/>
                  </a:lnTo>
                  <a:lnTo>
                    <a:pt x="975426" y="668707"/>
                  </a:lnTo>
                  <a:lnTo>
                    <a:pt x="940703" y="698895"/>
                  </a:lnTo>
                  <a:lnTo>
                    <a:pt x="906545" y="729605"/>
                  </a:lnTo>
                  <a:lnTo>
                    <a:pt x="872956" y="760826"/>
                  </a:lnTo>
                  <a:lnTo>
                    <a:pt x="839940" y="792552"/>
                  </a:lnTo>
                  <a:lnTo>
                    <a:pt x="807499" y="824772"/>
                  </a:lnTo>
                  <a:lnTo>
                    <a:pt x="775638" y="857478"/>
                  </a:lnTo>
                  <a:lnTo>
                    <a:pt x="744361" y="890662"/>
                  </a:lnTo>
                  <a:lnTo>
                    <a:pt x="713671" y="924314"/>
                  </a:lnTo>
                  <a:lnTo>
                    <a:pt x="683572" y="958426"/>
                  </a:lnTo>
                  <a:lnTo>
                    <a:pt x="654067" y="992990"/>
                  </a:lnTo>
                  <a:lnTo>
                    <a:pt x="625160" y="1027996"/>
                  </a:lnTo>
                  <a:lnTo>
                    <a:pt x="596856" y="1063435"/>
                  </a:lnTo>
                  <a:lnTo>
                    <a:pt x="569157" y="1099300"/>
                  </a:lnTo>
                  <a:lnTo>
                    <a:pt x="542067" y="1135582"/>
                  </a:lnTo>
                  <a:lnTo>
                    <a:pt x="515590" y="1172271"/>
                  </a:lnTo>
                  <a:lnTo>
                    <a:pt x="489730" y="1209358"/>
                  </a:lnTo>
                  <a:lnTo>
                    <a:pt x="464489" y="1246837"/>
                  </a:lnTo>
                  <a:lnTo>
                    <a:pt x="439873" y="1284696"/>
                  </a:lnTo>
                  <a:lnTo>
                    <a:pt x="415885" y="1322929"/>
                  </a:lnTo>
                  <a:lnTo>
                    <a:pt x="392528" y="1361525"/>
                  </a:lnTo>
                  <a:lnTo>
                    <a:pt x="369806" y="1400477"/>
                  </a:lnTo>
                  <a:lnTo>
                    <a:pt x="347722" y="1439775"/>
                  </a:lnTo>
                  <a:lnTo>
                    <a:pt x="326281" y="1479412"/>
                  </a:lnTo>
                  <a:lnTo>
                    <a:pt x="305486" y="1519377"/>
                  </a:lnTo>
                  <a:lnTo>
                    <a:pt x="285341" y="1559663"/>
                  </a:lnTo>
                  <a:lnTo>
                    <a:pt x="265849" y="1600261"/>
                  </a:lnTo>
                  <a:lnTo>
                    <a:pt x="247014" y="1641162"/>
                  </a:lnTo>
                  <a:lnTo>
                    <a:pt x="228840" y="1682357"/>
                  </a:lnTo>
                  <a:lnTo>
                    <a:pt x="211330" y="1723838"/>
                  </a:lnTo>
                  <a:lnTo>
                    <a:pt x="194489" y="1765596"/>
                  </a:lnTo>
                  <a:lnTo>
                    <a:pt x="178319" y="1807622"/>
                  </a:lnTo>
                  <a:lnTo>
                    <a:pt x="162825" y="1849907"/>
                  </a:lnTo>
                  <a:lnTo>
                    <a:pt x="148010" y="1892443"/>
                  </a:lnTo>
                  <a:lnTo>
                    <a:pt x="133878" y="1935221"/>
                  </a:lnTo>
                  <a:lnTo>
                    <a:pt x="120432" y="1978232"/>
                  </a:lnTo>
                  <a:lnTo>
                    <a:pt x="107676" y="2021468"/>
                  </a:lnTo>
                  <a:lnTo>
                    <a:pt x="95615" y="2064920"/>
                  </a:lnTo>
                  <a:lnTo>
                    <a:pt x="84251" y="2108579"/>
                  </a:lnTo>
                  <a:lnTo>
                    <a:pt x="73588" y="2152436"/>
                  </a:lnTo>
                  <a:lnTo>
                    <a:pt x="63630" y="2196483"/>
                  </a:lnTo>
                  <a:lnTo>
                    <a:pt x="54381" y="2240711"/>
                  </a:lnTo>
                  <a:lnTo>
                    <a:pt x="45844" y="2285112"/>
                  </a:lnTo>
                  <a:lnTo>
                    <a:pt x="38023" y="2329676"/>
                  </a:lnTo>
                  <a:lnTo>
                    <a:pt x="30921" y="2374394"/>
                  </a:lnTo>
                  <a:lnTo>
                    <a:pt x="24543" y="2419259"/>
                  </a:lnTo>
                  <a:lnTo>
                    <a:pt x="18892" y="2464262"/>
                  </a:lnTo>
                  <a:lnTo>
                    <a:pt x="13972" y="2509392"/>
                  </a:lnTo>
                  <a:lnTo>
                    <a:pt x="9786" y="2554643"/>
                  </a:lnTo>
                  <a:lnTo>
                    <a:pt x="6338" y="2600005"/>
                  </a:lnTo>
                  <a:lnTo>
                    <a:pt x="3631" y="2645470"/>
                  </a:lnTo>
                  <a:lnTo>
                    <a:pt x="1670" y="2691029"/>
                  </a:lnTo>
                  <a:lnTo>
                    <a:pt x="459" y="2736672"/>
                  </a:lnTo>
                  <a:lnTo>
                    <a:pt x="0" y="2782392"/>
                  </a:lnTo>
                  <a:lnTo>
                    <a:pt x="297" y="2828180"/>
                  </a:lnTo>
                  <a:lnTo>
                    <a:pt x="1354" y="2874026"/>
                  </a:lnTo>
                  <a:lnTo>
                    <a:pt x="3176" y="2919923"/>
                  </a:lnTo>
                  <a:lnTo>
                    <a:pt x="5765" y="2965861"/>
                  </a:lnTo>
                  <a:lnTo>
                    <a:pt x="9124" y="3011832"/>
                  </a:lnTo>
                  <a:lnTo>
                    <a:pt x="13259" y="3057828"/>
                  </a:lnTo>
                  <a:lnTo>
                    <a:pt x="18173" y="3103838"/>
                  </a:lnTo>
                  <a:lnTo>
                    <a:pt x="23868" y="3149855"/>
                  </a:lnTo>
                  <a:lnTo>
                    <a:pt x="30350" y="3195870"/>
                  </a:lnTo>
                  <a:lnTo>
                    <a:pt x="37621" y="3241874"/>
                  </a:lnTo>
                  <a:lnTo>
                    <a:pt x="45685" y="3287859"/>
                  </a:lnTo>
                  <a:lnTo>
                    <a:pt x="54546" y="3333816"/>
                  </a:lnTo>
                  <a:lnTo>
                    <a:pt x="64208" y="3379735"/>
                  </a:lnTo>
                  <a:lnTo>
                    <a:pt x="74674" y="3425609"/>
                  </a:lnTo>
                  <a:lnTo>
                    <a:pt x="85948" y="3471428"/>
                  </a:lnTo>
                  <a:lnTo>
                    <a:pt x="98033" y="3517185"/>
                  </a:lnTo>
                  <a:lnTo>
                    <a:pt x="110934" y="3562869"/>
                  </a:lnTo>
                  <a:lnTo>
                    <a:pt x="124654" y="3608473"/>
                  </a:lnTo>
                  <a:lnTo>
                    <a:pt x="139197" y="3653988"/>
                  </a:lnTo>
                  <a:lnTo>
                    <a:pt x="154566" y="3699405"/>
                  </a:lnTo>
                  <a:lnTo>
                    <a:pt x="170765" y="3744715"/>
                  </a:lnTo>
                  <a:lnTo>
                    <a:pt x="187797" y="3789909"/>
                  </a:lnTo>
                  <a:lnTo>
                    <a:pt x="205667" y="3834980"/>
                  </a:lnTo>
                  <a:lnTo>
                    <a:pt x="224308" y="3879750"/>
                  </a:lnTo>
                  <a:lnTo>
                    <a:pt x="243635" y="3924025"/>
                  </a:lnTo>
                  <a:lnTo>
                    <a:pt x="263639" y="3967801"/>
                  </a:lnTo>
                  <a:lnTo>
                    <a:pt x="284312" y="4011074"/>
                  </a:lnTo>
                  <a:lnTo>
                    <a:pt x="305646" y="4053840"/>
                  </a:lnTo>
                  <a:lnTo>
                    <a:pt x="327631" y="4096097"/>
                  </a:lnTo>
                  <a:lnTo>
                    <a:pt x="350259" y="4137839"/>
                  </a:lnTo>
                  <a:lnTo>
                    <a:pt x="373520" y="4179064"/>
                  </a:lnTo>
                  <a:lnTo>
                    <a:pt x="397408" y="4219768"/>
                  </a:lnTo>
                  <a:lnTo>
                    <a:pt x="421912" y="4259948"/>
                  </a:lnTo>
                  <a:lnTo>
                    <a:pt x="447023" y="4299598"/>
                  </a:lnTo>
                  <a:lnTo>
                    <a:pt x="472735" y="4338717"/>
                  </a:lnTo>
                  <a:lnTo>
                    <a:pt x="499036" y="4377299"/>
                  </a:lnTo>
                  <a:lnTo>
                    <a:pt x="525920" y="4415342"/>
                  </a:lnTo>
                  <a:lnTo>
                    <a:pt x="553376" y="4452842"/>
                  </a:lnTo>
                  <a:lnTo>
                    <a:pt x="581397" y="4489795"/>
                  </a:lnTo>
                  <a:lnTo>
                    <a:pt x="609974" y="4526197"/>
                  </a:lnTo>
                  <a:lnTo>
                    <a:pt x="639098" y="4562045"/>
                  </a:lnTo>
                  <a:lnTo>
                    <a:pt x="668760" y="4597335"/>
                  </a:lnTo>
                  <a:lnTo>
                    <a:pt x="698951" y="4632063"/>
                  </a:lnTo>
                  <a:lnTo>
                    <a:pt x="729663" y="4666226"/>
                  </a:lnTo>
                  <a:lnTo>
                    <a:pt x="760888" y="4699821"/>
                  </a:lnTo>
                  <a:lnTo>
                    <a:pt x="792616" y="4732842"/>
                  </a:lnTo>
                  <a:lnTo>
                    <a:pt x="824838" y="4765287"/>
                  </a:lnTo>
                  <a:lnTo>
                    <a:pt x="857547" y="4797152"/>
                  </a:lnTo>
                  <a:lnTo>
                    <a:pt x="890733" y="4828434"/>
                  </a:lnTo>
                  <a:lnTo>
                    <a:pt x="924387" y="4859128"/>
                  </a:lnTo>
                  <a:lnTo>
                    <a:pt x="958501" y="4889231"/>
                  </a:lnTo>
                  <a:lnTo>
                    <a:pt x="993067" y="4918740"/>
                  </a:lnTo>
                  <a:lnTo>
                    <a:pt x="1028075" y="4947650"/>
                  </a:lnTo>
                  <a:lnTo>
                    <a:pt x="1063517" y="4975958"/>
                  </a:lnTo>
                  <a:lnTo>
                    <a:pt x="1099383" y="5003660"/>
                  </a:lnTo>
                  <a:lnTo>
                    <a:pt x="1135666" y="5030753"/>
                  </a:lnTo>
                  <a:lnTo>
                    <a:pt x="1172357" y="5057232"/>
                  </a:lnTo>
                  <a:lnTo>
                    <a:pt x="1209446" y="5083095"/>
                  </a:lnTo>
                  <a:lnTo>
                    <a:pt x="1246926" y="5108338"/>
                  </a:lnTo>
                  <a:lnTo>
                    <a:pt x="1284787" y="5132956"/>
                  </a:lnTo>
                  <a:lnTo>
                    <a:pt x="1323021" y="5156947"/>
                  </a:lnTo>
                  <a:lnTo>
                    <a:pt x="1361619" y="5180306"/>
                  </a:lnTo>
                  <a:lnTo>
                    <a:pt x="1400573" y="5203030"/>
                  </a:lnTo>
                  <a:lnTo>
                    <a:pt x="1439873" y="5225115"/>
                  </a:lnTo>
                  <a:lnTo>
                    <a:pt x="1479510" y="5246558"/>
                  </a:lnTo>
                  <a:lnTo>
                    <a:pt x="1519478" y="5267354"/>
                  </a:lnTo>
                  <a:lnTo>
                    <a:pt x="1559765" y="5287501"/>
                  </a:lnTo>
                  <a:lnTo>
                    <a:pt x="1600365" y="5306994"/>
                  </a:lnTo>
                  <a:lnTo>
                    <a:pt x="1641267" y="5325829"/>
                  </a:lnTo>
                  <a:lnTo>
                    <a:pt x="1682464" y="5344004"/>
                  </a:lnTo>
                  <a:lnTo>
                    <a:pt x="1723946" y="5361515"/>
                  </a:lnTo>
                  <a:lnTo>
                    <a:pt x="1765706" y="5378357"/>
                  </a:lnTo>
                  <a:lnTo>
                    <a:pt x="1807733" y="5394527"/>
                  </a:lnTo>
                  <a:lnTo>
                    <a:pt x="1850021" y="5410022"/>
                  </a:lnTo>
                  <a:lnTo>
                    <a:pt x="1892559" y="5424837"/>
                  </a:lnTo>
                  <a:lnTo>
                    <a:pt x="1935339" y="5438969"/>
                  </a:lnTo>
                  <a:lnTo>
                    <a:pt x="1978352" y="5452415"/>
                  </a:lnTo>
                  <a:lnTo>
                    <a:pt x="2021590" y="5465170"/>
                  </a:lnTo>
                  <a:lnTo>
                    <a:pt x="2065045" y="5477232"/>
                  </a:lnTo>
                  <a:lnTo>
                    <a:pt x="2108706" y="5488596"/>
                  </a:lnTo>
                  <a:lnTo>
                    <a:pt x="2152566" y="5499258"/>
                  </a:lnTo>
                  <a:lnTo>
                    <a:pt x="2196616" y="5509215"/>
                  </a:lnTo>
                  <a:lnTo>
                    <a:pt x="2240847" y="5518464"/>
                  </a:lnTo>
                  <a:lnTo>
                    <a:pt x="2285250" y="5527001"/>
                  </a:lnTo>
                  <a:lnTo>
                    <a:pt x="2329817" y="5534821"/>
                  </a:lnTo>
                  <a:lnTo>
                    <a:pt x="2374539" y="5541921"/>
                  </a:lnTo>
                  <a:lnTo>
                    <a:pt x="2419407" y="5548299"/>
                  </a:lnTo>
                  <a:lnTo>
                    <a:pt x="2464413" y="5553949"/>
                  </a:lnTo>
                  <a:lnTo>
                    <a:pt x="2509548" y="5558868"/>
                  </a:lnTo>
                  <a:lnTo>
                    <a:pt x="2554803" y="5563053"/>
                  </a:lnTo>
                  <a:lnTo>
                    <a:pt x="2600169" y="5566500"/>
                  </a:lnTo>
                  <a:lnTo>
                    <a:pt x="2645639" y="5569205"/>
                  </a:lnTo>
                  <a:lnTo>
                    <a:pt x="2691202" y="5571164"/>
                  </a:lnTo>
                  <a:lnTo>
                    <a:pt x="2736850" y="5572375"/>
                  </a:lnTo>
                  <a:lnTo>
                    <a:pt x="2782575" y="5572832"/>
                  </a:lnTo>
                  <a:lnTo>
                    <a:pt x="2828368" y="5572534"/>
                  </a:lnTo>
                  <a:lnTo>
                    <a:pt x="2874220" y="5571475"/>
                  </a:lnTo>
                  <a:lnTo>
                    <a:pt x="2920123" y="5569652"/>
                  </a:lnTo>
                  <a:lnTo>
                    <a:pt x="2966067" y="5567061"/>
                  </a:lnTo>
                  <a:lnTo>
                    <a:pt x="3012044" y="5563700"/>
                  </a:lnTo>
                  <a:lnTo>
                    <a:pt x="3058046" y="5559563"/>
                  </a:lnTo>
                  <a:lnTo>
                    <a:pt x="3104063" y="5554648"/>
                  </a:lnTo>
                  <a:lnTo>
                    <a:pt x="3150088" y="5548951"/>
                  </a:lnTo>
                  <a:lnTo>
                    <a:pt x="3196110" y="5542468"/>
                  </a:lnTo>
                  <a:lnTo>
                    <a:pt x="3242122" y="5535195"/>
                  </a:lnTo>
                  <a:lnTo>
                    <a:pt x="3288115" y="5527129"/>
                  </a:lnTo>
                  <a:lnTo>
                    <a:pt x="3334079" y="5518266"/>
                  </a:lnTo>
                  <a:lnTo>
                    <a:pt x="3380008" y="5508602"/>
                  </a:lnTo>
                  <a:lnTo>
                    <a:pt x="3425890" y="5498134"/>
                  </a:lnTo>
                  <a:lnTo>
                    <a:pt x="3471719" y="5486859"/>
                  </a:lnTo>
                  <a:lnTo>
                    <a:pt x="3517485" y="5474771"/>
                  </a:lnTo>
                  <a:lnTo>
                    <a:pt x="3563180" y="5461868"/>
                  </a:lnTo>
                  <a:lnTo>
                    <a:pt x="3608794" y="5448146"/>
                  </a:lnTo>
                  <a:lnTo>
                    <a:pt x="3654319" y="5433602"/>
                  </a:lnTo>
                  <a:lnTo>
                    <a:pt x="3699747" y="5418231"/>
                  </a:lnTo>
                  <a:lnTo>
                    <a:pt x="3745068" y="5402030"/>
                  </a:lnTo>
                  <a:lnTo>
                    <a:pt x="3790275" y="5384996"/>
                  </a:lnTo>
                  <a:lnTo>
                    <a:pt x="3835357" y="5367124"/>
                  </a:lnTo>
                  <a:lnTo>
                    <a:pt x="3883649" y="5346975"/>
                  </a:lnTo>
                  <a:lnTo>
                    <a:pt x="3931364" y="5326028"/>
                  </a:lnTo>
                  <a:lnTo>
                    <a:pt x="3978498" y="5304292"/>
                  </a:lnTo>
                  <a:lnTo>
                    <a:pt x="4025046" y="5281780"/>
                  </a:lnTo>
                  <a:lnTo>
                    <a:pt x="4071004" y="5258501"/>
                  </a:lnTo>
                  <a:lnTo>
                    <a:pt x="4116366" y="5234467"/>
                  </a:lnTo>
                  <a:lnTo>
                    <a:pt x="4161129" y="5209689"/>
                  </a:lnTo>
                  <a:lnTo>
                    <a:pt x="4205287" y="5184177"/>
                  </a:lnTo>
                  <a:lnTo>
                    <a:pt x="4248836" y="5157943"/>
                  </a:lnTo>
                  <a:lnTo>
                    <a:pt x="4291772" y="5130998"/>
                  </a:lnTo>
                  <a:lnTo>
                    <a:pt x="4334089" y="5103353"/>
                  </a:lnTo>
                  <a:lnTo>
                    <a:pt x="4375782" y="5075017"/>
                  </a:lnTo>
                  <a:lnTo>
                    <a:pt x="4416848" y="5046004"/>
                  </a:lnTo>
                  <a:lnTo>
                    <a:pt x="4457282" y="5016322"/>
                  </a:lnTo>
                  <a:lnTo>
                    <a:pt x="4497078" y="4985985"/>
                  </a:lnTo>
                  <a:lnTo>
                    <a:pt x="4536232" y="4955001"/>
                  </a:lnTo>
                  <a:lnTo>
                    <a:pt x="4574741" y="4923383"/>
                  </a:lnTo>
                  <a:lnTo>
                    <a:pt x="4612597" y="4891141"/>
                  </a:lnTo>
                  <a:lnTo>
                    <a:pt x="4649799" y="4858286"/>
                  </a:lnTo>
                  <a:lnTo>
                    <a:pt x="4686339" y="4824829"/>
                  </a:lnTo>
                  <a:lnTo>
                    <a:pt x="4722215" y="4790782"/>
                  </a:lnTo>
                  <a:lnTo>
                    <a:pt x="4757421" y="4756154"/>
                  </a:lnTo>
                  <a:lnTo>
                    <a:pt x="4791952" y="4720958"/>
                  </a:lnTo>
                  <a:lnTo>
                    <a:pt x="4825805" y="4685203"/>
                  </a:lnTo>
                  <a:lnTo>
                    <a:pt x="4858973" y="4648901"/>
                  </a:lnTo>
                  <a:lnTo>
                    <a:pt x="4891453" y="4612064"/>
                  </a:lnTo>
                  <a:lnTo>
                    <a:pt x="4923240" y="4574701"/>
                  </a:lnTo>
                  <a:lnTo>
                    <a:pt x="4954329" y="4536824"/>
                  </a:lnTo>
                  <a:lnTo>
                    <a:pt x="4984716" y="4498443"/>
                  </a:lnTo>
                  <a:lnTo>
                    <a:pt x="5014396" y="4459570"/>
                  </a:lnTo>
                  <a:lnTo>
                    <a:pt x="5043364" y="4420216"/>
                  </a:lnTo>
                  <a:lnTo>
                    <a:pt x="5071615" y="4380392"/>
                  </a:lnTo>
                  <a:lnTo>
                    <a:pt x="5099145" y="4340108"/>
                  </a:lnTo>
                  <a:lnTo>
                    <a:pt x="5125950" y="4299375"/>
                  </a:lnTo>
                  <a:lnTo>
                    <a:pt x="5152024" y="4258205"/>
                  </a:lnTo>
                  <a:lnTo>
                    <a:pt x="5177363" y="4216608"/>
                  </a:lnTo>
                  <a:lnTo>
                    <a:pt x="5201963" y="4174596"/>
                  </a:lnTo>
                  <a:lnTo>
                    <a:pt x="5225817" y="4132179"/>
                  </a:lnTo>
                  <a:lnTo>
                    <a:pt x="5248923" y="4089368"/>
                  </a:lnTo>
                  <a:lnTo>
                    <a:pt x="5271275" y="4046175"/>
                  </a:lnTo>
                  <a:lnTo>
                    <a:pt x="5292869" y="4002610"/>
                  </a:lnTo>
                  <a:lnTo>
                    <a:pt x="5313700" y="3958683"/>
                  </a:lnTo>
                  <a:lnTo>
                    <a:pt x="5333762" y="3914407"/>
                  </a:lnTo>
                  <a:lnTo>
                    <a:pt x="5353053" y="3869792"/>
                  </a:lnTo>
                  <a:close/>
                </a:path>
              </a:pathLst>
            </a:custGeom>
            <a:ln w="52354">
              <a:solidFill>
                <a:srgbClr val="055B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86711" y="5355229"/>
              <a:ext cx="4802366" cy="480236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06243" y="5722669"/>
              <a:ext cx="70046" cy="404485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881635" y="5684569"/>
              <a:ext cx="1010919" cy="61594"/>
            </a:xfrm>
            <a:custGeom>
              <a:avLst/>
              <a:gdLst/>
              <a:ahLst/>
              <a:cxnLst/>
              <a:rect l="l" t="t" r="r" b="b"/>
              <a:pathLst>
                <a:path w="1010920" h="61595">
                  <a:moveTo>
                    <a:pt x="930215" y="38100"/>
                  </a:moveTo>
                  <a:lnTo>
                    <a:pt x="79927" y="38100"/>
                  </a:lnTo>
                  <a:lnTo>
                    <a:pt x="0" y="61508"/>
                  </a:lnTo>
                  <a:lnTo>
                    <a:pt x="1010344" y="61508"/>
                  </a:lnTo>
                  <a:lnTo>
                    <a:pt x="930215" y="38100"/>
                  </a:lnTo>
                  <a:close/>
                </a:path>
                <a:path w="1010920" h="61595">
                  <a:moveTo>
                    <a:pt x="796742" y="12700"/>
                  </a:moveTo>
                  <a:lnTo>
                    <a:pt x="213205" y="12700"/>
                  </a:lnTo>
                  <a:lnTo>
                    <a:pt x="124211" y="38100"/>
                  </a:lnTo>
                  <a:lnTo>
                    <a:pt x="885858" y="38100"/>
                  </a:lnTo>
                  <a:lnTo>
                    <a:pt x="796742" y="12700"/>
                  </a:lnTo>
                  <a:close/>
                </a:path>
                <a:path w="1010920" h="61595">
                  <a:moveTo>
                    <a:pt x="662315" y="0"/>
                  </a:moveTo>
                  <a:lnTo>
                    <a:pt x="347510" y="0"/>
                  </a:lnTo>
                  <a:lnTo>
                    <a:pt x="302655" y="12700"/>
                  </a:lnTo>
                  <a:lnTo>
                    <a:pt x="707202" y="12700"/>
                  </a:lnTo>
                  <a:lnTo>
                    <a:pt x="66231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06243" y="5684569"/>
              <a:ext cx="4161184" cy="41529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306243" y="9767535"/>
              <a:ext cx="4091254" cy="699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97466" y="5746086"/>
              <a:ext cx="69961" cy="4027882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306243" y="5676135"/>
              <a:ext cx="4161790" cy="4161790"/>
            </a:xfrm>
            <a:custGeom>
              <a:avLst/>
              <a:gdLst/>
              <a:ahLst/>
              <a:cxnLst/>
              <a:rect l="l" t="t" r="r" b="b"/>
              <a:pathLst>
                <a:path w="4161790" h="4161790">
                  <a:moveTo>
                    <a:pt x="499" y="2125890"/>
                  </a:moveTo>
                  <a:lnTo>
                    <a:pt x="2100" y="2174258"/>
                  </a:lnTo>
                  <a:lnTo>
                    <a:pt x="4820" y="2222582"/>
                  </a:lnTo>
                  <a:lnTo>
                    <a:pt x="8659" y="2270842"/>
                  </a:lnTo>
                  <a:lnTo>
                    <a:pt x="13615" y="2319017"/>
                  </a:lnTo>
                  <a:lnTo>
                    <a:pt x="19690" y="2367085"/>
                  </a:lnTo>
                  <a:lnTo>
                    <a:pt x="26881" y="2415025"/>
                  </a:lnTo>
                  <a:lnTo>
                    <a:pt x="35189" y="2462816"/>
                  </a:lnTo>
                  <a:lnTo>
                    <a:pt x="44613" y="2510437"/>
                  </a:lnTo>
                  <a:lnTo>
                    <a:pt x="55153" y="2557866"/>
                  </a:lnTo>
                  <a:lnTo>
                    <a:pt x="66809" y="2605084"/>
                  </a:lnTo>
                  <a:lnTo>
                    <a:pt x="79579" y="2652067"/>
                  </a:lnTo>
                  <a:lnTo>
                    <a:pt x="93463" y="2698796"/>
                  </a:lnTo>
                  <a:lnTo>
                    <a:pt x="108462" y="2745249"/>
                  </a:lnTo>
                  <a:lnTo>
                    <a:pt x="124574" y="2791405"/>
                  </a:lnTo>
                  <a:lnTo>
                    <a:pt x="141799" y="2837243"/>
                  </a:lnTo>
                  <a:lnTo>
                    <a:pt x="160136" y="2882741"/>
                  </a:lnTo>
                  <a:lnTo>
                    <a:pt x="179586" y="2927879"/>
                  </a:lnTo>
                  <a:lnTo>
                    <a:pt x="200147" y="2972635"/>
                  </a:lnTo>
                  <a:lnTo>
                    <a:pt x="221820" y="3016988"/>
                  </a:lnTo>
                  <a:lnTo>
                    <a:pt x="244603" y="3060918"/>
                  </a:lnTo>
                  <a:lnTo>
                    <a:pt x="268496" y="3104402"/>
                  </a:lnTo>
                  <a:lnTo>
                    <a:pt x="293499" y="3147420"/>
                  </a:lnTo>
                  <a:lnTo>
                    <a:pt x="319611" y="3189950"/>
                  </a:lnTo>
                  <a:lnTo>
                    <a:pt x="346832" y="3231972"/>
                  </a:lnTo>
                  <a:lnTo>
                    <a:pt x="375162" y="3273465"/>
                  </a:lnTo>
                  <a:lnTo>
                    <a:pt x="404599" y="3314406"/>
                  </a:lnTo>
                  <a:lnTo>
                    <a:pt x="435144" y="3354775"/>
                  </a:lnTo>
                  <a:lnTo>
                    <a:pt x="466796" y="3394551"/>
                  </a:lnTo>
                  <a:lnTo>
                    <a:pt x="499555" y="3433713"/>
                  </a:lnTo>
                  <a:lnTo>
                    <a:pt x="533419" y="3472239"/>
                  </a:lnTo>
                  <a:lnTo>
                    <a:pt x="568389" y="3510109"/>
                  </a:lnTo>
                  <a:lnTo>
                    <a:pt x="604465" y="3547301"/>
                  </a:lnTo>
                  <a:lnTo>
                    <a:pt x="641644" y="3583794"/>
                  </a:lnTo>
                  <a:lnTo>
                    <a:pt x="677007" y="3616876"/>
                  </a:lnTo>
                  <a:lnTo>
                    <a:pt x="712932" y="3648980"/>
                  </a:lnTo>
                  <a:lnTo>
                    <a:pt x="749404" y="3680104"/>
                  </a:lnTo>
                  <a:lnTo>
                    <a:pt x="786404" y="3710250"/>
                  </a:lnTo>
                  <a:lnTo>
                    <a:pt x="823916" y="3739417"/>
                  </a:lnTo>
                  <a:lnTo>
                    <a:pt x="861923" y="3767606"/>
                  </a:lnTo>
                  <a:lnTo>
                    <a:pt x="900409" y="3794818"/>
                  </a:lnTo>
                  <a:lnTo>
                    <a:pt x="939355" y="3821052"/>
                  </a:lnTo>
                  <a:lnTo>
                    <a:pt x="978747" y="3846310"/>
                  </a:lnTo>
                  <a:lnTo>
                    <a:pt x="1018565" y="3870591"/>
                  </a:lnTo>
                  <a:lnTo>
                    <a:pt x="1058794" y="3893895"/>
                  </a:lnTo>
                  <a:lnTo>
                    <a:pt x="1099417" y="3916224"/>
                  </a:lnTo>
                  <a:lnTo>
                    <a:pt x="1140416" y="3937578"/>
                  </a:lnTo>
                  <a:lnTo>
                    <a:pt x="1181775" y="3957957"/>
                  </a:lnTo>
                  <a:lnTo>
                    <a:pt x="1223476" y="3977360"/>
                  </a:lnTo>
                  <a:lnTo>
                    <a:pt x="1265504" y="3995790"/>
                  </a:lnTo>
                  <a:lnTo>
                    <a:pt x="1307840" y="4013246"/>
                  </a:lnTo>
                  <a:lnTo>
                    <a:pt x="1350469" y="4029728"/>
                  </a:lnTo>
                  <a:lnTo>
                    <a:pt x="1393372" y="4045236"/>
                  </a:lnTo>
                  <a:lnTo>
                    <a:pt x="1436534" y="4059772"/>
                  </a:lnTo>
                  <a:lnTo>
                    <a:pt x="1479937" y="4073336"/>
                  </a:lnTo>
                  <a:lnTo>
                    <a:pt x="1523564" y="4085927"/>
                  </a:lnTo>
                  <a:lnTo>
                    <a:pt x="1567398" y="4097547"/>
                  </a:lnTo>
                  <a:lnTo>
                    <a:pt x="1611424" y="4108195"/>
                  </a:lnTo>
                  <a:lnTo>
                    <a:pt x="1655622" y="4117872"/>
                  </a:lnTo>
                  <a:lnTo>
                    <a:pt x="1699977" y="4126579"/>
                  </a:lnTo>
                  <a:lnTo>
                    <a:pt x="1744472" y="4134315"/>
                  </a:lnTo>
                  <a:lnTo>
                    <a:pt x="1789090" y="4141081"/>
                  </a:lnTo>
                  <a:lnTo>
                    <a:pt x="1833813" y="4146878"/>
                  </a:lnTo>
                  <a:lnTo>
                    <a:pt x="1878625" y="4151706"/>
                  </a:lnTo>
                  <a:lnTo>
                    <a:pt x="1923510" y="4155564"/>
                  </a:lnTo>
                  <a:lnTo>
                    <a:pt x="1968449" y="4158455"/>
                  </a:lnTo>
                  <a:lnTo>
                    <a:pt x="2013427" y="4160377"/>
                  </a:lnTo>
                  <a:lnTo>
                    <a:pt x="2058425" y="4161331"/>
                  </a:lnTo>
                  <a:lnTo>
                    <a:pt x="2103428" y="4161319"/>
                  </a:lnTo>
                  <a:lnTo>
                    <a:pt x="2148419" y="4160339"/>
                  </a:lnTo>
                  <a:lnTo>
                    <a:pt x="2193379" y="4158392"/>
                  </a:lnTo>
                  <a:lnTo>
                    <a:pt x="2238293" y="4155480"/>
                  </a:lnTo>
                  <a:lnTo>
                    <a:pt x="2283144" y="4151601"/>
                  </a:lnTo>
                  <a:lnTo>
                    <a:pt x="2327915" y="4146757"/>
                  </a:lnTo>
                  <a:lnTo>
                    <a:pt x="2372588" y="4140948"/>
                  </a:lnTo>
                  <a:lnTo>
                    <a:pt x="2417147" y="4134174"/>
                  </a:lnTo>
                  <a:lnTo>
                    <a:pt x="2461575" y="4126436"/>
                  </a:lnTo>
                  <a:lnTo>
                    <a:pt x="2505854" y="4117733"/>
                  </a:lnTo>
                  <a:lnTo>
                    <a:pt x="2549969" y="4108067"/>
                  </a:lnTo>
                  <a:lnTo>
                    <a:pt x="2593902" y="4097438"/>
                  </a:lnTo>
                  <a:lnTo>
                    <a:pt x="2637636" y="4085845"/>
                  </a:lnTo>
                  <a:lnTo>
                    <a:pt x="2681154" y="4073290"/>
                  </a:lnTo>
                  <a:lnTo>
                    <a:pt x="2724440" y="4059773"/>
                  </a:lnTo>
                  <a:lnTo>
                    <a:pt x="2767476" y="4045294"/>
                  </a:lnTo>
                  <a:lnTo>
                    <a:pt x="2810246" y="4029854"/>
                  </a:lnTo>
                  <a:lnTo>
                    <a:pt x="2852732" y="4013452"/>
                  </a:lnTo>
                  <a:lnTo>
                    <a:pt x="2894917" y="3996090"/>
                  </a:lnTo>
                  <a:lnTo>
                    <a:pt x="2936786" y="3977767"/>
                  </a:lnTo>
                  <a:lnTo>
                    <a:pt x="2978320" y="3958484"/>
                  </a:lnTo>
                  <a:lnTo>
                    <a:pt x="3019503" y="3938242"/>
                  </a:lnTo>
                  <a:lnTo>
                    <a:pt x="3060318" y="3917040"/>
                  </a:lnTo>
                  <a:lnTo>
                    <a:pt x="3100747" y="3894880"/>
                  </a:lnTo>
                  <a:lnTo>
                    <a:pt x="3140775" y="3871761"/>
                  </a:lnTo>
                  <a:lnTo>
                    <a:pt x="3180384" y="3847683"/>
                  </a:lnTo>
                  <a:lnTo>
                    <a:pt x="3219558" y="3822648"/>
                  </a:lnTo>
                  <a:lnTo>
                    <a:pt x="3258278" y="3796656"/>
                  </a:lnTo>
                  <a:lnTo>
                    <a:pt x="3296529" y="3769706"/>
                  </a:lnTo>
                  <a:lnTo>
                    <a:pt x="3334293" y="3741800"/>
                  </a:lnTo>
                  <a:lnTo>
                    <a:pt x="3371554" y="3712937"/>
                  </a:lnTo>
                  <a:lnTo>
                    <a:pt x="3408295" y="3683119"/>
                  </a:lnTo>
                  <a:lnTo>
                    <a:pt x="3444498" y="3652344"/>
                  </a:lnTo>
                  <a:lnTo>
                    <a:pt x="3480147" y="3620615"/>
                  </a:lnTo>
                  <a:lnTo>
                    <a:pt x="3515224" y="3587931"/>
                  </a:lnTo>
                  <a:lnTo>
                    <a:pt x="3549714" y="3554292"/>
                  </a:lnTo>
                  <a:lnTo>
                    <a:pt x="3583599" y="3519699"/>
                  </a:lnTo>
                  <a:lnTo>
                    <a:pt x="3616685" y="3484333"/>
                  </a:lnTo>
                  <a:lnTo>
                    <a:pt x="3648792" y="3448405"/>
                  </a:lnTo>
                  <a:lnTo>
                    <a:pt x="3679919" y="3411930"/>
                  </a:lnTo>
                  <a:lnTo>
                    <a:pt x="3710068" y="3374927"/>
                  </a:lnTo>
                  <a:lnTo>
                    <a:pt x="3739239" y="3337412"/>
                  </a:lnTo>
                  <a:lnTo>
                    <a:pt x="3767431" y="3299402"/>
                  </a:lnTo>
                  <a:lnTo>
                    <a:pt x="3794645" y="3260914"/>
                  </a:lnTo>
                  <a:lnTo>
                    <a:pt x="3820883" y="3221965"/>
                  </a:lnTo>
                  <a:lnTo>
                    <a:pt x="3846143" y="3182571"/>
                  </a:lnTo>
                  <a:lnTo>
                    <a:pt x="3870426" y="3142750"/>
                  </a:lnTo>
                  <a:lnTo>
                    <a:pt x="3893734" y="3102519"/>
                  </a:lnTo>
                  <a:lnTo>
                    <a:pt x="3916065" y="3061894"/>
                  </a:lnTo>
                  <a:lnTo>
                    <a:pt x="3937421" y="3020892"/>
                  </a:lnTo>
                  <a:lnTo>
                    <a:pt x="3957802" y="2979531"/>
                  </a:lnTo>
                  <a:lnTo>
                    <a:pt x="3977208" y="2937827"/>
                  </a:lnTo>
                  <a:lnTo>
                    <a:pt x="3995639" y="2895798"/>
                  </a:lnTo>
                  <a:lnTo>
                    <a:pt x="4013096" y="2853459"/>
                  </a:lnTo>
                  <a:lnTo>
                    <a:pt x="4029580" y="2810828"/>
                  </a:lnTo>
                  <a:lnTo>
                    <a:pt x="4045090" y="2767923"/>
                  </a:lnTo>
                  <a:lnTo>
                    <a:pt x="4059628" y="2724759"/>
                  </a:lnTo>
                  <a:lnTo>
                    <a:pt x="4073193" y="2681354"/>
                  </a:lnTo>
                  <a:lnTo>
                    <a:pt x="4085785" y="2637725"/>
                  </a:lnTo>
                  <a:lnTo>
                    <a:pt x="4097406" y="2593888"/>
                  </a:lnTo>
                  <a:lnTo>
                    <a:pt x="4108055" y="2549861"/>
                  </a:lnTo>
                  <a:lnTo>
                    <a:pt x="4117733" y="2505660"/>
                  </a:lnTo>
                  <a:lnTo>
                    <a:pt x="4126441" y="2461303"/>
                  </a:lnTo>
                  <a:lnTo>
                    <a:pt x="4134178" y="2416806"/>
                  </a:lnTo>
                  <a:lnTo>
                    <a:pt x="4140944" y="2372187"/>
                  </a:lnTo>
                  <a:lnTo>
                    <a:pt x="4146742" y="2327461"/>
                  </a:lnTo>
                  <a:lnTo>
                    <a:pt x="4151569" y="2282647"/>
                  </a:lnTo>
                  <a:lnTo>
                    <a:pt x="4155428" y="2237760"/>
                  </a:lnTo>
                  <a:lnTo>
                    <a:pt x="4158319" y="2192819"/>
                  </a:lnTo>
                  <a:lnTo>
                    <a:pt x="4160241" y="2147839"/>
                  </a:lnTo>
                  <a:lnTo>
                    <a:pt x="4161195" y="2102839"/>
                  </a:lnTo>
                  <a:lnTo>
                    <a:pt x="4161182" y="2057833"/>
                  </a:lnTo>
                  <a:lnTo>
                    <a:pt x="4160202" y="2012841"/>
                  </a:lnTo>
                  <a:lnTo>
                    <a:pt x="4158255" y="1967878"/>
                  </a:lnTo>
                  <a:lnTo>
                    <a:pt x="4155342" y="1922961"/>
                  </a:lnTo>
                  <a:lnTo>
                    <a:pt x="4151462" y="1878108"/>
                  </a:lnTo>
                  <a:lnTo>
                    <a:pt x="4146617" y="1833336"/>
                  </a:lnTo>
                  <a:lnTo>
                    <a:pt x="4140807" y="1788660"/>
                  </a:lnTo>
                  <a:lnTo>
                    <a:pt x="4134032" y="1744099"/>
                  </a:lnTo>
                  <a:lnTo>
                    <a:pt x="4126292" y="1699668"/>
                  </a:lnTo>
                  <a:lnTo>
                    <a:pt x="4117588" y="1655386"/>
                  </a:lnTo>
                  <a:lnTo>
                    <a:pt x="4107920" y="1611268"/>
                  </a:lnTo>
                  <a:lnTo>
                    <a:pt x="4097289" y="1567333"/>
                  </a:lnTo>
                  <a:lnTo>
                    <a:pt x="4085695" y="1523596"/>
                  </a:lnTo>
                  <a:lnTo>
                    <a:pt x="4073138" y="1480075"/>
                  </a:lnTo>
                  <a:lnTo>
                    <a:pt x="4059619" y="1436786"/>
                  </a:lnTo>
                  <a:lnTo>
                    <a:pt x="4045137" y="1393747"/>
                  </a:lnTo>
                  <a:lnTo>
                    <a:pt x="4029694" y="1350975"/>
                  </a:lnTo>
                  <a:lnTo>
                    <a:pt x="4013290" y="1308486"/>
                  </a:lnTo>
                  <a:lnTo>
                    <a:pt x="3995925" y="1266297"/>
                  </a:lnTo>
                  <a:lnTo>
                    <a:pt x="3977600" y="1224425"/>
                  </a:lnTo>
                  <a:lnTo>
                    <a:pt x="3958314" y="1182887"/>
                  </a:lnTo>
                  <a:lnTo>
                    <a:pt x="3938068" y="1141701"/>
                  </a:lnTo>
                  <a:lnTo>
                    <a:pt x="3916864" y="1100882"/>
                  </a:lnTo>
                  <a:lnTo>
                    <a:pt x="3894700" y="1060449"/>
                  </a:lnTo>
                  <a:lnTo>
                    <a:pt x="3871577" y="1020417"/>
                  </a:lnTo>
                  <a:lnTo>
                    <a:pt x="3847496" y="980804"/>
                  </a:lnTo>
                  <a:lnTo>
                    <a:pt x="3822457" y="941626"/>
                  </a:lnTo>
                  <a:lnTo>
                    <a:pt x="3796461" y="902902"/>
                  </a:lnTo>
                  <a:lnTo>
                    <a:pt x="3769507" y="864646"/>
                  </a:lnTo>
                  <a:lnTo>
                    <a:pt x="3741596" y="826878"/>
                  </a:lnTo>
                  <a:lnTo>
                    <a:pt x="3712729" y="789612"/>
                  </a:lnTo>
                  <a:lnTo>
                    <a:pt x="3682906" y="752867"/>
                  </a:lnTo>
                  <a:lnTo>
                    <a:pt x="3652127" y="716659"/>
                  </a:lnTo>
                  <a:lnTo>
                    <a:pt x="3620393" y="681005"/>
                  </a:lnTo>
                  <a:lnTo>
                    <a:pt x="3587703" y="645922"/>
                  </a:lnTo>
                  <a:lnTo>
                    <a:pt x="3554059" y="611427"/>
                  </a:lnTo>
                  <a:lnTo>
                    <a:pt x="3519461" y="577537"/>
                  </a:lnTo>
                  <a:lnTo>
                    <a:pt x="3484107" y="544454"/>
                  </a:lnTo>
                  <a:lnTo>
                    <a:pt x="3448189" y="512351"/>
                  </a:lnTo>
                  <a:lnTo>
                    <a:pt x="3411725" y="481227"/>
                  </a:lnTo>
                  <a:lnTo>
                    <a:pt x="3374732" y="451081"/>
                  </a:lnTo>
                  <a:lnTo>
                    <a:pt x="3337226" y="421914"/>
                  </a:lnTo>
                  <a:lnTo>
                    <a:pt x="3299225" y="393725"/>
                  </a:lnTo>
                  <a:lnTo>
                    <a:pt x="3260745" y="366513"/>
                  </a:lnTo>
                  <a:lnTo>
                    <a:pt x="3221804" y="340279"/>
                  </a:lnTo>
                  <a:lnTo>
                    <a:pt x="3182417" y="315022"/>
                  </a:lnTo>
                  <a:lnTo>
                    <a:pt x="3142603" y="290741"/>
                  </a:lnTo>
                  <a:lnTo>
                    <a:pt x="3102378" y="267436"/>
                  </a:lnTo>
                  <a:lnTo>
                    <a:pt x="3061759" y="245107"/>
                  </a:lnTo>
                  <a:lnTo>
                    <a:pt x="3020764" y="223753"/>
                  </a:lnTo>
                  <a:lnTo>
                    <a:pt x="2979408" y="203375"/>
                  </a:lnTo>
                  <a:lnTo>
                    <a:pt x="2937709" y="183971"/>
                  </a:lnTo>
                  <a:lnTo>
                    <a:pt x="2895683" y="165542"/>
                  </a:lnTo>
                  <a:lnTo>
                    <a:pt x="2853349" y="148086"/>
                  </a:lnTo>
                  <a:lnTo>
                    <a:pt x="2810722" y="131604"/>
                  </a:lnTo>
                  <a:lnTo>
                    <a:pt x="2767820" y="116095"/>
                  </a:lnTo>
                  <a:lnTo>
                    <a:pt x="2724659" y="101559"/>
                  </a:lnTo>
                  <a:lnTo>
                    <a:pt x="2681257" y="87996"/>
                  </a:lnTo>
                  <a:lnTo>
                    <a:pt x="2637630" y="75404"/>
                  </a:lnTo>
                  <a:lnTo>
                    <a:pt x="2593796" y="63785"/>
                  </a:lnTo>
                  <a:lnTo>
                    <a:pt x="2549771" y="53137"/>
                  </a:lnTo>
                  <a:lnTo>
                    <a:pt x="2505572" y="43459"/>
                  </a:lnTo>
                  <a:lnTo>
                    <a:pt x="2461216" y="34753"/>
                  </a:lnTo>
                  <a:lnTo>
                    <a:pt x="2416721" y="27017"/>
                  </a:lnTo>
                  <a:lnTo>
                    <a:pt x="2372102" y="20250"/>
                  </a:lnTo>
                  <a:lnTo>
                    <a:pt x="2327378" y="14453"/>
                  </a:lnTo>
                  <a:lnTo>
                    <a:pt x="2282564" y="9626"/>
                  </a:lnTo>
                  <a:lnTo>
                    <a:pt x="2237678" y="5767"/>
                  </a:lnTo>
                  <a:lnTo>
                    <a:pt x="2192737" y="2876"/>
                  </a:lnTo>
                  <a:lnTo>
                    <a:pt x="2147758" y="954"/>
                  </a:lnTo>
                  <a:lnTo>
                    <a:pt x="2102758" y="0"/>
                  </a:lnTo>
                  <a:lnTo>
                    <a:pt x="2057753" y="12"/>
                  </a:lnTo>
                  <a:lnTo>
                    <a:pt x="2012760" y="992"/>
                  </a:lnTo>
                  <a:lnTo>
                    <a:pt x="1967797" y="2938"/>
                  </a:lnTo>
                  <a:lnTo>
                    <a:pt x="1922880" y="5851"/>
                  </a:lnTo>
                  <a:lnTo>
                    <a:pt x="1878027" y="9729"/>
                  </a:lnTo>
                  <a:lnTo>
                    <a:pt x="1833254" y="14573"/>
                  </a:lnTo>
                  <a:lnTo>
                    <a:pt x="1788578" y="20382"/>
                  </a:lnTo>
                  <a:lnTo>
                    <a:pt x="1744017" y="27156"/>
                  </a:lnTo>
                  <a:lnTo>
                    <a:pt x="1699586" y="34894"/>
                  </a:lnTo>
                  <a:lnTo>
                    <a:pt x="1655304" y="43597"/>
                  </a:lnTo>
                  <a:lnTo>
                    <a:pt x="1611186" y="53263"/>
                  </a:lnTo>
                  <a:lnTo>
                    <a:pt x="1567250" y="63892"/>
                  </a:lnTo>
                  <a:lnTo>
                    <a:pt x="1523513" y="75484"/>
                  </a:lnTo>
                  <a:lnTo>
                    <a:pt x="1479992" y="88039"/>
                  </a:lnTo>
                  <a:lnTo>
                    <a:pt x="1436704" y="101556"/>
                  </a:lnTo>
                  <a:lnTo>
                    <a:pt x="1393665" y="116035"/>
                  </a:lnTo>
                  <a:lnTo>
                    <a:pt x="1350893" y="131475"/>
                  </a:lnTo>
                  <a:lnTo>
                    <a:pt x="1308404" y="147877"/>
                  </a:lnTo>
                  <a:lnTo>
                    <a:pt x="1266216" y="165239"/>
                  </a:lnTo>
                  <a:lnTo>
                    <a:pt x="1224345" y="183561"/>
                  </a:lnTo>
                  <a:lnTo>
                    <a:pt x="1182808" y="202844"/>
                  </a:lnTo>
                  <a:lnTo>
                    <a:pt x="1141623" y="223086"/>
                  </a:lnTo>
                  <a:lnTo>
                    <a:pt x="1100805" y="244288"/>
                  </a:lnTo>
                  <a:lnTo>
                    <a:pt x="1060373" y="266448"/>
                  </a:lnTo>
                  <a:lnTo>
                    <a:pt x="1020343" y="289567"/>
                  </a:lnTo>
                  <a:lnTo>
                    <a:pt x="980732" y="313644"/>
                  </a:lnTo>
                  <a:lnTo>
                    <a:pt x="941557" y="338679"/>
                  </a:lnTo>
                  <a:lnTo>
                    <a:pt x="902835" y="364671"/>
                  </a:lnTo>
                  <a:lnTo>
                    <a:pt x="864582" y="391620"/>
                  </a:lnTo>
                  <a:lnTo>
                    <a:pt x="826817" y="419527"/>
                  </a:lnTo>
                  <a:lnTo>
                    <a:pt x="789554" y="448389"/>
                  </a:lnTo>
                  <a:lnTo>
                    <a:pt x="752813" y="478207"/>
                  </a:lnTo>
                  <a:lnTo>
                    <a:pt x="716609" y="508981"/>
                  </a:lnTo>
                  <a:lnTo>
                    <a:pt x="680959" y="540711"/>
                  </a:lnTo>
                  <a:lnTo>
                    <a:pt x="645881" y="573395"/>
                  </a:lnTo>
                  <a:lnTo>
                    <a:pt x="611392" y="607033"/>
                  </a:lnTo>
                  <a:lnTo>
                    <a:pt x="577507" y="641626"/>
                  </a:lnTo>
                  <a:lnTo>
                    <a:pt x="541954" y="679703"/>
                  </a:lnTo>
                  <a:lnTo>
                    <a:pt x="507535" y="718428"/>
                  </a:lnTo>
                  <a:lnTo>
                    <a:pt x="474251" y="757780"/>
                  </a:lnTo>
                  <a:lnTo>
                    <a:pt x="442099" y="797738"/>
                  </a:lnTo>
                  <a:lnTo>
                    <a:pt x="411081" y="838281"/>
                  </a:lnTo>
                  <a:lnTo>
                    <a:pt x="381195" y="879388"/>
                  </a:lnTo>
                  <a:lnTo>
                    <a:pt x="352441" y="921039"/>
                  </a:lnTo>
                  <a:lnTo>
                    <a:pt x="324818" y="963212"/>
                  </a:lnTo>
                  <a:lnTo>
                    <a:pt x="298327" y="1005886"/>
                  </a:lnTo>
                  <a:lnTo>
                    <a:pt x="272966" y="1049041"/>
                  </a:lnTo>
                  <a:lnTo>
                    <a:pt x="248734" y="1092654"/>
                  </a:lnTo>
                  <a:lnTo>
                    <a:pt x="225632" y="1136707"/>
                  </a:lnTo>
                  <a:lnTo>
                    <a:pt x="203659" y="1181176"/>
                  </a:lnTo>
                  <a:lnTo>
                    <a:pt x="182815" y="1226042"/>
                  </a:lnTo>
                  <a:lnTo>
                    <a:pt x="163098" y="1271283"/>
                  </a:lnTo>
                  <a:lnTo>
                    <a:pt x="144509" y="1316878"/>
                  </a:lnTo>
                  <a:lnTo>
                    <a:pt x="127047" y="1362807"/>
                  </a:lnTo>
                  <a:lnTo>
                    <a:pt x="110711" y="1409048"/>
                  </a:lnTo>
                  <a:lnTo>
                    <a:pt x="95501" y="1455581"/>
                  </a:lnTo>
                  <a:lnTo>
                    <a:pt x="81416" y="1502384"/>
                  </a:lnTo>
                  <a:lnTo>
                    <a:pt x="68456" y="1549437"/>
                  </a:lnTo>
                  <a:lnTo>
                    <a:pt x="56621" y="1596718"/>
                  </a:lnTo>
                  <a:lnTo>
                    <a:pt x="45910" y="1644207"/>
                  </a:lnTo>
                  <a:lnTo>
                    <a:pt x="36322" y="1691882"/>
                  </a:lnTo>
                  <a:lnTo>
                    <a:pt x="27856" y="1739722"/>
                  </a:lnTo>
                  <a:lnTo>
                    <a:pt x="20514" y="1787708"/>
                  </a:lnTo>
                  <a:lnTo>
                    <a:pt x="14293" y="1835817"/>
                  </a:lnTo>
                  <a:lnTo>
                    <a:pt x="9193" y="1884028"/>
                  </a:lnTo>
                  <a:lnTo>
                    <a:pt x="5215" y="1932321"/>
                  </a:lnTo>
                  <a:lnTo>
                    <a:pt x="2357" y="1980675"/>
                  </a:lnTo>
                  <a:lnTo>
                    <a:pt x="618" y="2029068"/>
                  </a:lnTo>
                  <a:lnTo>
                    <a:pt x="0" y="2077480"/>
                  </a:lnTo>
                  <a:lnTo>
                    <a:pt x="499" y="2125890"/>
                  </a:lnTo>
                  <a:close/>
                </a:path>
              </a:pathLst>
            </a:custGeom>
            <a:ln w="52354">
              <a:solidFill>
                <a:srgbClr val="27A8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17639" y="3123674"/>
              <a:ext cx="3701667" cy="369915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38597" y="3998646"/>
              <a:ext cx="555392" cy="250395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389276" y="3443260"/>
              <a:ext cx="2153285" cy="555625"/>
            </a:xfrm>
            <a:custGeom>
              <a:avLst/>
              <a:gdLst/>
              <a:ahLst/>
              <a:cxnLst/>
              <a:rect l="l" t="t" r="r" b="b"/>
              <a:pathLst>
                <a:path w="2153284" h="555625">
                  <a:moveTo>
                    <a:pt x="1183309" y="0"/>
                  </a:moveTo>
                  <a:lnTo>
                    <a:pt x="1133942" y="695"/>
                  </a:lnTo>
                  <a:lnTo>
                    <a:pt x="1084717" y="2982"/>
                  </a:lnTo>
                  <a:lnTo>
                    <a:pt x="1035673" y="6846"/>
                  </a:lnTo>
                  <a:lnTo>
                    <a:pt x="986848" y="12275"/>
                  </a:lnTo>
                  <a:lnTo>
                    <a:pt x="938281" y="19258"/>
                  </a:lnTo>
                  <a:lnTo>
                    <a:pt x="890009" y="27781"/>
                  </a:lnTo>
                  <a:lnTo>
                    <a:pt x="842072" y="37832"/>
                  </a:lnTo>
                  <a:lnTo>
                    <a:pt x="794506" y="49399"/>
                  </a:lnTo>
                  <a:lnTo>
                    <a:pt x="747352" y="62469"/>
                  </a:lnTo>
                  <a:lnTo>
                    <a:pt x="700646" y="77030"/>
                  </a:lnTo>
                  <a:lnTo>
                    <a:pt x="654429" y="93069"/>
                  </a:lnTo>
                  <a:lnTo>
                    <a:pt x="608736" y="110573"/>
                  </a:lnTo>
                  <a:lnTo>
                    <a:pt x="563607" y="129530"/>
                  </a:lnTo>
                  <a:lnTo>
                    <a:pt x="519078" y="149928"/>
                  </a:lnTo>
                  <a:lnTo>
                    <a:pt x="475190" y="171753"/>
                  </a:lnTo>
                  <a:lnTo>
                    <a:pt x="431978" y="194993"/>
                  </a:lnTo>
                  <a:lnTo>
                    <a:pt x="389483" y="219635"/>
                  </a:lnTo>
                  <a:lnTo>
                    <a:pt x="347741" y="245666"/>
                  </a:lnTo>
                  <a:lnTo>
                    <a:pt x="306791" y="273074"/>
                  </a:lnTo>
                  <a:lnTo>
                    <a:pt x="266672" y="301846"/>
                  </a:lnTo>
                  <a:lnTo>
                    <a:pt x="227420" y="331969"/>
                  </a:lnTo>
                  <a:lnTo>
                    <a:pt x="189075" y="363431"/>
                  </a:lnTo>
                  <a:lnTo>
                    <a:pt x="151675" y="396219"/>
                  </a:lnTo>
                  <a:lnTo>
                    <a:pt x="115257" y="430320"/>
                  </a:lnTo>
                  <a:lnTo>
                    <a:pt x="79860" y="465721"/>
                  </a:lnTo>
                  <a:lnTo>
                    <a:pt x="45522" y="502411"/>
                  </a:lnTo>
                  <a:lnTo>
                    <a:pt x="12282" y="540375"/>
                  </a:lnTo>
                  <a:lnTo>
                    <a:pt x="0" y="555382"/>
                  </a:lnTo>
                  <a:lnTo>
                    <a:pt x="2153282" y="555382"/>
                  </a:lnTo>
                  <a:lnTo>
                    <a:pt x="2153282" y="350440"/>
                  </a:lnTo>
                  <a:lnTo>
                    <a:pt x="2147386" y="345474"/>
                  </a:lnTo>
                  <a:lnTo>
                    <a:pt x="2110601" y="316381"/>
                  </a:lnTo>
                  <a:lnTo>
                    <a:pt x="2072756" y="288304"/>
                  </a:lnTo>
                  <a:lnTo>
                    <a:pt x="2033860" y="261274"/>
                  </a:lnTo>
                  <a:lnTo>
                    <a:pt x="1993924" y="235321"/>
                  </a:lnTo>
                  <a:lnTo>
                    <a:pt x="1952958" y="210474"/>
                  </a:lnTo>
                  <a:lnTo>
                    <a:pt x="1910970" y="186764"/>
                  </a:lnTo>
                  <a:lnTo>
                    <a:pt x="1867972" y="164221"/>
                  </a:lnTo>
                  <a:lnTo>
                    <a:pt x="1820630" y="141344"/>
                  </a:lnTo>
                  <a:lnTo>
                    <a:pt x="1772895" y="120231"/>
                  </a:lnTo>
                  <a:lnTo>
                    <a:pt x="1724804" y="100871"/>
                  </a:lnTo>
                  <a:lnTo>
                    <a:pt x="1676397" y="83251"/>
                  </a:lnTo>
                  <a:lnTo>
                    <a:pt x="1627710" y="67358"/>
                  </a:lnTo>
                  <a:lnTo>
                    <a:pt x="1578783" y="53180"/>
                  </a:lnTo>
                  <a:lnTo>
                    <a:pt x="1529654" y="40705"/>
                  </a:lnTo>
                  <a:lnTo>
                    <a:pt x="1480362" y="29919"/>
                  </a:lnTo>
                  <a:lnTo>
                    <a:pt x="1430943" y="20811"/>
                  </a:lnTo>
                  <a:lnTo>
                    <a:pt x="1381438" y="13369"/>
                  </a:lnTo>
                  <a:lnTo>
                    <a:pt x="1331883" y="7579"/>
                  </a:lnTo>
                  <a:lnTo>
                    <a:pt x="1282318" y="3429"/>
                  </a:lnTo>
                  <a:lnTo>
                    <a:pt x="1232781" y="906"/>
                  </a:lnTo>
                  <a:lnTo>
                    <a:pt x="1183309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038597" y="3443260"/>
              <a:ext cx="3059368" cy="305934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93965" y="5947205"/>
              <a:ext cx="2504000" cy="55539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542596" y="3443260"/>
              <a:ext cx="555368" cy="250395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038598" y="3443262"/>
              <a:ext cx="3059430" cy="3059430"/>
            </a:xfrm>
            <a:custGeom>
              <a:avLst/>
              <a:gdLst/>
              <a:ahLst/>
              <a:cxnLst/>
              <a:rect l="l" t="t" r="r" b="b"/>
              <a:pathLst>
                <a:path w="3059429" h="3059429">
                  <a:moveTo>
                    <a:pt x="1051324" y="77029"/>
                  </a:moveTo>
                  <a:lnTo>
                    <a:pt x="1005107" y="93067"/>
                  </a:lnTo>
                  <a:lnTo>
                    <a:pt x="959415" y="110572"/>
                  </a:lnTo>
                  <a:lnTo>
                    <a:pt x="914285" y="129529"/>
                  </a:lnTo>
                  <a:lnTo>
                    <a:pt x="869757" y="149926"/>
                  </a:lnTo>
                  <a:lnTo>
                    <a:pt x="825868" y="171751"/>
                  </a:lnTo>
                  <a:lnTo>
                    <a:pt x="782657" y="194991"/>
                  </a:lnTo>
                  <a:lnTo>
                    <a:pt x="740161" y="219632"/>
                  </a:lnTo>
                  <a:lnTo>
                    <a:pt x="698419" y="245664"/>
                  </a:lnTo>
                  <a:lnTo>
                    <a:pt x="657469" y="273072"/>
                  </a:lnTo>
                  <a:lnTo>
                    <a:pt x="617349" y="301843"/>
                  </a:lnTo>
                  <a:lnTo>
                    <a:pt x="578098" y="331967"/>
                  </a:lnTo>
                  <a:lnTo>
                    <a:pt x="539752" y="363429"/>
                  </a:lnTo>
                  <a:lnTo>
                    <a:pt x="502352" y="396216"/>
                  </a:lnTo>
                  <a:lnTo>
                    <a:pt x="465934" y="430317"/>
                  </a:lnTo>
                  <a:lnTo>
                    <a:pt x="430537" y="465719"/>
                  </a:lnTo>
                  <a:lnTo>
                    <a:pt x="396198" y="502408"/>
                  </a:lnTo>
                  <a:lnTo>
                    <a:pt x="362958" y="540372"/>
                  </a:lnTo>
                  <a:lnTo>
                    <a:pt x="330852" y="579599"/>
                  </a:lnTo>
                  <a:lnTo>
                    <a:pt x="299920" y="620076"/>
                  </a:lnTo>
                  <a:lnTo>
                    <a:pt x="270200" y="661789"/>
                  </a:lnTo>
                  <a:lnTo>
                    <a:pt x="241729" y="704727"/>
                  </a:lnTo>
                  <a:lnTo>
                    <a:pt x="214546" y="748877"/>
                  </a:lnTo>
                  <a:lnTo>
                    <a:pt x="188690" y="794225"/>
                  </a:lnTo>
                  <a:lnTo>
                    <a:pt x="164197" y="840760"/>
                  </a:lnTo>
                  <a:lnTo>
                    <a:pt x="143007" y="884440"/>
                  </a:lnTo>
                  <a:lnTo>
                    <a:pt x="123323" y="928459"/>
                  </a:lnTo>
                  <a:lnTo>
                    <a:pt x="105135" y="972785"/>
                  </a:lnTo>
                  <a:lnTo>
                    <a:pt x="88434" y="1017389"/>
                  </a:lnTo>
                  <a:lnTo>
                    <a:pt x="73209" y="1062240"/>
                  </a:lnTo>
                  <a:lnTo>
                    <a:pt x="59452" y="1107310"/>
                  </a:lnTo>
                  <a:lnTo>
                    <a:pt x="47151" y="1152567"/>
                  </a:lnTo>
                  <a:lnTo>
                    <a:pt x="36297" y="1197981"/>
                  </a:lnTo>
                  <a:lnTo>
                    <a:pt x="26880" y="1243522"/>
                  </a:lnTo>
                  <a:lnTo>
                    <a:pt x="18890" y="1289161"/>
                  </a:lnTo>
                  <a:lnTo>
                    <a:pt x="12317" y="1334867"/>
                  </a:lnTo>
                  <a:lnTo>
                    <a:pt x="7152" y="1380609"/>
                  </a:lnTo>
                  <a:lnTo>
                    <a:pt x="3383" y="1426359"/>
                  </a:lnTo>
                  <a:lnTo>
                    <a:pt x="1003" y="1472086"/>
                  </a:lnTo>
                  <a:lnTo>
                    <a:pt x="0" y="1517759"/>
                  </a:lnTo>
                  <a:lnTo>
                    <a:pt x="364" y="1563349"/>
                  </a:lnTo>
                  <a:lnTo>
                    <a:pt x="2086" y="1608825"/>
                  </a:lnTo>
                  <a:lnTo>
                    <a:pt x="5156" y="1654158"/>
                  </a:lnTo>
                  <a:lnTo>
                    <a:pt x="9564" y="1699317"/>
                  </a:lnTo>
                  <a:lnTo>
                    <a:pt x="15300" y="1744272"/>
                  </a:lnTo>
                  <a:lnTo>
                    <a:pt x="22353" y="1788994"/>
                  </a:lnTo>
                  <a:lnTo>
                    <a:pt x="30715" y="1833451"/>
                  </a:lnTo>
                  <a:lnTo>
                    <a:pt x="40376" y="1877614"/>
                  </a:lnTo>
                  <a:lnTo>
                    <a:pt x="51324" y="1921454"/>
                  </a:lnTo>
                  <a:lnTo>
                    <a:pt x="63551" y="1964939"/>
                  </a:lnTo>
                  <a:lnTo>
                    <a:pt x="77047" y="2008039"/>
                  </a:lnTo>
                  <a:lnTo>
                    <a:pt x="91801" y="2050725"/>
                  </a:lnTo>
                  <a:lnTo>
                    <a:pt x="107804" y="2092967"/>
                  </a:lnTo>
                  <a:lnTo>
                    <a:pt x="125045" y="2134734"/>
                  </a:lnTo>
                  <a:lnTo>
                    <a:pt x="143516" y="2175996"/>
                  </a:lnTo>
                  <a:lnTo>
                    <a:pt x="163205" y="2216723"/>
                  </a:lnTo>
                  <a:lnTo>
                    <a:pt x="184103" y="2256885"/>
                  </a:lnTo>
                  <a:lnTo>
                    <a:pt x="206201" y="2296453"/>
                  </a:lnTo>
                  <a:lnTo>
                    <a:pt x="229487" y="2335395"/>
                  </a:lnTo>
                  <a:lnTo>
                    <a:pt x="253953" y="2373682"/>
                  </a:lnTo>
                  <a:lnTo>
                    <a:pt x="279589" y="2411283"/>
                  </a:lnTo>
                  <a:lnTo>
                    <a:pt x="306384" y="2448169"/>
                  </a:lnTo>
                  <a:lnTo>
                    <a:pt x="334328" y="2484310"/>
                  </a:lnTo>
                  <a:lnTo>
                    <a:pt x="363412" y="2519674"/>
                  </a:lnTo>
                  <a:lnTo>
                    <a:pt x="393626" y="2554233"/>
                  </a:lnTo>
                  <a:lnTo>
                    <a:pt x="424960" y="2587957"/>
                  </a:lnTo>
                  <a:lnTo>
                    <a:pt x="457404" y="2620814"/>
                  </a:lnTo>
                  <a:lnTo>
                    <a:pt x="490947" y="2652775"/>
                  </a:lnTo>
                  <a:lnTo>
                    <a:pt x="525581" y="2683811"/>
                  </a:lnTo>
                  <a:lnTo>
                    <a:pt x="561295" y="2713889"/>
                  </a:lnTo>
                  <a:lnTo>
                    <a:pt x="598079" y="2742982"/>
                  </a:lnTo>
                  <a:lnTo>
                    <a:pt x="635924" y="2771058"/>
                  </a:lnTo>
                  <a:lnTo>
                    <a:pt x="674819" y="2798088"/>
                  </a:lnTo>
                  <a:lnTo>
                    <a:pt x="714754" y="2824041"/>
                  </a:lnTo>
                  <a:lnTo>
                    <a:pt x="755720" y="2848887"/>
                  </a:lnTo>
                  <a:lnTo>
                    <a:pt x="797707" y="2872597"/>
                  </a:lnTo>
                  <a:lnTo>
                    <a:pt x="840705" y="2895139"/>
                  </a:lnTo>
                  <a:lnTo>
                    <a:pt x="884392" y="2916329"/>
                  </a:lnTo>
                  <a:lnTo>
                    <a:pt x="928417" y="2936013"/>
                  </a:lnTo>
                  <a:lnTo>
                    <a:pt x="972749" y="2954201"/>
                  </a:lnTo>
                  <a:lnTo>
                    <a:pt x="1017358" y="2970902"/>
                  </a:lnTo>
                  <a:lnTo>
                    <a:pt x="1062215" y="2986127"/>
                  </a:lnTo>
                  <a:lnTo>
                    <a:pt x="1107288" y="2999885"/>
                  </a:lnTo>
                  <a:lnTo>
                    <a:pt x="1152549" y="3012186"/>
                  </a:lnTo>
                  <a:lnTo>
                    <a:pt x="1197967" y="3023040"/>
                  </a:lnTo>
                  <a:lnTo>
                    <a:pt x="1243511" y="3032458"/>
                  </a:lnTo>
                  <a:lnTo>
                    <a:pt x="1289152" y="3040448"/>
                  </a:lnTo>
                  <a:lnTo>
                    <a:pt x="1334860" y="3047021"/>
                  </a:lnTo>
                  <a:lnTo>
                    <a:pt x="1380605" y="3052187"/>
                  </a:lnTo>
                  <a:lnTo>
                    <a:pt x="1426356" y="3055956"/>
                  </a:lnTo>
                  <a:lnTo>
                    <a:pt x="1472084" y="3058338"/>
                  </a:lnTo>
                  <a:lnTo>
                    <a:pt x="1517758" y="3059341"/>
                  </a:lnTo>
                  <a:lnTo>
                    <a:pt x="1563348" y="3058978"/>
                  </a:lnTo>
                  <a:lnTo>
                    <a:pt x="1608825" y="3057256"/>
                  </a:lnTo>
                  <a:lnTo>
                    <a:pt x="1654158" y="3054187"/>
                  </a:lnTo>
                  <a:lnTo>
                    <a:pt x="1699317" y="3049780"/>
                  </a:lnTo>
                  <a:lnTo>
                    <a:pt x="1744272" y="3044044"/>
                  </a:lnTo>
                  <a:lnTo>
                    <a:pt x="1788993" y="3036991"/>
                  </a:lnTo>
                  <a:lnTo>
                    <a:pt x="1833450" y="3028630"/>
                  </a:lnTo>
                  <a:lnTo>
                    <a:pt x="1877612" y="3018970"/>
                  </a:lnTo>
                  <a:lnTo>
                    <a:pt x="1921451" y="3008022"/>
                  </a:lnTo>
                  <a:lnTo>
                    <a:pt x="1964935" y="2995795"/>
                  </a:lnTo>
                  <a:lnTo>
                    <a:pt x="2008035" y="2982300"/>
                  </a:lnTo>
                  <a:lnTo>
                    <a:pt x="2050720" y="2967546"/>
                  </a:lnTo>
                  <a:lnTo>
                    <a:pt x="2092961" y="2951543"/>
                  </a:lnTo>
                  <a:lnTo>
                    <a:pt x="2134727" y="2934302"/>
                  </a:lnTo>
                  <a:lnTo>
                    <a:pt x="2175988" y="2915831"/>
                  </a:lnTo>
                  <a:lnTo>
                    <a:pt x="2216715" y="2896142"/>
                  </a:lnTo>
                  <a:lnTo>
                    <a:pt x="2256877" y="2875243"/>
                  </a:lnTo>
                  <a:lnTo>
                    <a:pt x="2296444" y="2853145"/>
                  </a:lnTo>
                  <a:lnTo>
                    <a:pt x="2335385" y="2829858"/>
                  </a:lnTo>
                  <a:lnTo>
                    <a:pt x="2373672" y="2805392"/>
                  </a:lnTo>
                  <a:lnTo>
                    <a:pt x="2411274" y="2779755"/>
                  </a:lnTo>
                  <a:lnTo>
                    <a:pt x="2448160" y="2752960"/>
                  </a:lnTo>
                  <a:lnTo>
                    <a:pt x="2484301" y="2725014"/>
                  </a:lnTo>
                  <a:lnTo>
                    <a:pt x="2519667" y="2695929"/>
                  </a:lnTo>
                  <a:lnTo>
                    <a:pt x="2554227" y="2665713"/>
                  </a:lnTo>
                  <a:lnTo>
                    <a:pt x="2587952" y="2634378"/>
                  </a:lnTo>
                  <a:lnTo>
                    <a:pt x="2620811" y="2601933"/>
                  </a:lnTo>
                  <a:lnTo>
                    <a:pt x="2652774" y="2568387"/>
                  </a:lnTo>
                  <a:lnTo>
                    <a:pt x="2683812" y="2533751"/>
                  </a:lnTo>
                  <a:lnTo>
                    <a:pt x="2713894" y="2498035"/>
                  </a:lnTo>
                  <a:lnTo>
                    <a:pt x="2742990" y="2461248"/>
                  </a:lnTo>
                  <a:lnTo>
                    <a:pt x="2771069" y="2423401"/>
                  </a:lnTo>
                  <a:lnTo>
                    <a:pt x="2798103" y="2384502"/>
                  </a:lnTo>
                  <a:lnTo>
                    <a:pt x="2824061" y="2344564"/>
                  </a:lnTo>
                  <a:lnTo>
                    <a:pt x="2848913" y="2303594"/>
                  </a:lnTo>
                  <a:lnTo>
                    <a:pt x="2872628" y="2261603"/>
                  </a:lnTo>
                  <a:lnTo>
                    <a:pt x="2895177" y="2218601"/>
                  </a:lnTo>
                  <a:lnTo>
                    <a:pt x="2916367" y="2174921"/>
                  </a:lnTo>
                  <a:lnTo>
                    <a:pt x="2936052" y="2130904"/>
                  </a:lnTo>
                  <a:lnTo>
                    <a:pt x="2954240" y="2086578"/>
                  </a:lnTo>
                  <a:lnTo>
                    <a:pt x="2970941" y="2041974"/>
                  </a:lnTo>
                  <a:lnTo>
                    <a:pt x="2986166" y="1997123"/>
                  </a:lnTo>
                  <a:lnTo>
                    <a:pt x="2999923" y="1952054"/>
                  </a:lnTo>
                  <a:lnTo>
                    <a:pt x="3012224" y="1906797"/>
                  </a:lnTo>
                  <a:lnTo>
                    <a:pt x="3023079" y="1861383"/>
                  </a:lnTo>
                  <a:lnTo>
                    <a:pt x="3032496" y="1815842"/>
                  </a:lnTo>
                  <a:lnTo>
                    <a:pt x="3040486" y="1770204"/>
                  </a:lnTo>
                  <a:lnTo>
                    <a:pt x="3047059" y="1724498"/>
                  </a:lnTo>
                  <a:lnTo>
                    <a:pt x="3052224" y="1678756"/>
                  </a:lnTo>
                  <a:lnTo>
                    <a:pt x="3055992" y="1633006"/>
                  </a:lnTo>
                  <a:lnTo>
                    <a:pt x="3058373" y="1587280"/>
                  </a:lnTo>
                  <a:lnTo>
                    <a:pt x="3059377" y="1541606"/>
                  </a:lnTo>
                  <a:lnTo>
                    <a:pt x="3059012" y="1496017"/>
                  </a:lnTo>
                  <a:lnTo>
                    <a:pt x="3057290" y="1450540"/>
                  </a:lnTo>
                  <a:lnTo>
                    <a:pt x="3054220" y="1405208"/>
                  </a:lnTo>
                  <a:lnTo>
                    <a:pt x="3049812" y="1360049"/>
                  </a:lnTo>
                  <a:lnTo>
                    <a:pt x="3044077" y="1315093"/>
                  </a:lnTo>
                  <a:lnTo>
                    <a:pt x="3037023" y="1270372"/>
                  </a:lnTo>
                  <a:lnTo>
                    <a:pt x="3028661" y="1225914"/>
                  </a:lnTo>
                  <a:lnTo>
                    <a:pt x="3019000" y="1181751"/>
                  </a:lnTo>
                  <a:lnTo>
                    <a:pt x="3008052" y="1137912"/>
                  </a:lnTo>
                  <a:lnTo>
                    <a:pt x="2995825" y="1094426"/>
                  </a:lnTo>
                  <a:lnTo>
                    <a:pt x="2982329" y="1051326"/>
                  </a:lnTo>
                  <a:lnTo>
                    <a:pt x="2967575" y="1008640"/>
                  </a:lnTo>
                  <a:lnTo>
                    <a:pt x="2951572" y="966398"/>
                  </a:lnTo>
                  <a:lnTo>
                    <a:pt x="2934331" y="924631"/>
                  </a:lnTo>
                  <a:lnTo>
                    <a:pt x="2915860" y="883369"/>
                  </a:lnTo>
                  <a:lnTo>
                    <a:pt x="2896171" y="842641"/>
                  </a:lnTo>
                  <a:lnTo>
                    <a:pt x="2875272" y="802479"/>
                  </a:lnTo>
                  <a:lnTo>
                    <a:pt x="2853175" y="762911"/>
                  </a:lnTo>
                  <a:lnTo>
                    <a:pt x="2829888" y="723969"/>
                  </a:lnTo>
                  <a:lnTo>
                    <a:pt x="2805422" y="685682"/>
                  </a:lnTo>
                  <a:lnTo>
                    <a:pt x="2779787" y="648080"/>
                  </a:lnTo>
                  <a:lnTo>
                    <a:pt x="2752992" y="611194"/>
                  </a:lnTo>
                  <a:lnTo>
                    <a:pt x="2725047" y="575054"/>
                  </a:lnTo>
                  <a:lnTo>
                    <a:pt x="2695963" y="539689"/>
                  </a:lnTo>
                  <a:lnTo>
                    <a:pt x="2665749" y="505129"/>
                  </a:lnTo>
                  <a:lnTo>
                    <a:pt x="2634415" y="471406"/>
                  </a:lnTo>
                  <a:lnTo>
                    <a:pt x="2601971" y="438548"/>
                  </a:lnTo>
                  <a:lnTo>
                    <a:pt x="2568428" y="406587"/>
                  </a:lnTo>
                  <a:lnTo>
                    <a:pt x="2533794" y="375552"/>
                  </a:lnTo>
                  <a:lnTo>
                    <a:pt x="2498080" y="345472"/>
                  </a:lnTo>
                  <a:lnTo>
                    <a:pt x="2461296" y="316380"/>
                  </a:lnTo>
                  <a:lnTo>
                    <a:pt x="2423451" y="288303"/>
                  </a:lnTo>
                  <a:lnTo>
                    <a:pt x="2384556" y="261274"/>
                  </a:lnTo>
                  <a:lnTo>
                    <a:pt x="2344620" y="235321"/>
                  </a:lnTo>
                  <a:lnTo>
                    <a:pt x="2303654" y="210474"/>
                  </a:lnTo>
                  <a:lnTo>
                    <a:pt x="2261667" y="186765"/>
                  </a:lnTo>
                  <a:lnTo>
                    <a:pt x="2218669" y="164222"/>
                  </a:lnTo>
                  <a:lnTo>
                    <a:pt x="2171319" y="141345"/>
                  </a:lnTo>
                  <a:lnTo>
                    <a:pt x="2123577" y="120233"/>
                  </a:lnTo>
                  <a:lnTo>
                    <a:pt x="2075481" y="100872"/>
                  </a:lnTo>
                  <a:lnTo>
                    <a:pt x="2027068" y="83252"/>
                  </a:lnTo>
                  <a:lnTo>
                    <a:pt x="1978378" y="67359"/>
                  </a:lnTo>
                  <a:lnTo>
                    <a:pt x="1929448" y="53181"/>
                  </a:lnTo>
                  <a:lnTo>
                    <a:pt x="1880317" y="40706"/>
                  </a:lnTo>
                  <a:lnTo>
                    <a:pt x="1831022" y="29920"/>
                  </a:lnTo>
                  <a:lnTo>
                    <a:pt x="1781603" y="20812"/>
                  </a:lnTo>
                  <a:lnTo>
                    <a:pt x="1732097" y="13369"/>
                  </a:lnTo>
                  <a:lnTo>
                    <a:pt x="1682543" y="7579"/>
                  </a:lnTo>
                  <a:lnTo>
                    <a:pt x="1632978" y="3429"/>
                  </a:lnTo>
                  <a:lnTo>
                    <a:pt x="1583442" y="907"/>
                  </a:lnTo>
                  <a:lnTo>
                    <a:pt x="1533972" y="0"/>
                  </a:lnTo>
                  <a:lnTo>
                    <a:pt x="1484606" y="695"/>
                  </a:lnTo>
                  <a:lnTo>
                    <a:pt x="1435383" y="2981"/>
                  </a:lnTo>
                  <a:lnTo>
                    <a:pt x="1386341" y="6845"/>
                  </a:lnTo>
                  <a:lnTo>
                    <a:pt x="1337518" y="12275"/>
                  </a:lnTo>
                  <a:lnTo>
                    <a:pt x="1288952" y="19257"/>
                  </a:lnTo>
                  <a:lnTo>
                    <a:pt x="1240682" y="27780"/>
                  </a:lnTo>
                  <a:lnTo>
                    <a:pt x="1192747" y="37831"/>
                  </a:lnTo>
                  <a:lnTo>
                    <a:pt x="1145183" y="49398"/>
                  </a:lnTo>
                  <a:lnTo>
                    <a:pt x="1098029" y="62468"/>
                  </a:lnTo>
                  <a:lnTo>
                    <a:pt x="1051324" y="77029"/>
                  </a:lnTo>
                  <a:close/>
                </a:path>
              </a:pathLst>
            </a:custGeom>
            <a:ln w="52354">
              <a:solidFill>
                <a:srgbClr val="88C3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29" name="object 29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30" name="object 30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2203" y="4252844"/>
            <a:ext cx="5607535" cy="32473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23315" y="5424621"/>
            <a:ext cx="2496820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65" dirty="0">
                <a:solidFill>
                  <a:srgbClr val="FFFFFF"/>
                </a:solidFill>
                <a:latin typeface="Arial MT"/>
                <a:cs typeface="Arial MT"/>
              </a:rPr>
              <a:t>Singapore</a:t>
            </a:r>
            <a:endParaRPr sz="41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1354" y="5831529"/>
            <a:ext cx="7788909" cy="3802379"/>
            <a:chOff x="531354" y="5831529"/>
            <a:chExt cx="7788909" cy="3802379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354" y="5831529"/>
              <a:ext cx="1989468" cy="19894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6320" y="6315734"/>
              <a:ext cx="4994612" cy="33181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45968" y="6146650"/>
              <a:ext cx="1773809" cy="177380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990916" y="8077525"/>
            <a:ext cx="2806065" cy="1242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4865" marR="5080" indent="-812800">
              <a:lnSpc>
                <a:spcPct val="120900"/>
              </a:lnSpc>
              <a:spcBef>
                <a:spcPts val="100"/>
              </a:spcBef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Gulf</a:t>
            </a:r>
            <a:r>
              <a:rPr sz="3300" spc="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40" dirty="0">
                <a:solidFill>
                  <a:srgbClr val="FFFFFF"/>
                </a:solidFill>
                <a:latin typeface="Arial MT"/>
                <a:cs typeface="Arial MT"/>
              </a:rPr>
              <a:t>Countries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(GCC)</a:t>
            </a:r>
            <a:endParaRPr sz="33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178699" y="2496520"/>
            <a:ext cx="4394002" cy="744061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7412005" y="8015537"/>
            <a:ext cx="762635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-25" dirty="0">
                <a:solidFill>
                  <a:srgbClr val="FFFFFF"/>
                </a:solidFill>
                <a:latin typeface="Arial MT"/>
                <a:cs typeface="Arial MT"/>
              </a:rPr>
              <a:t>UK</a:t>
            </a:r>
            <a:endParaRPr sz="4100">
              <a:latin typeface="Arial MT"/>
              <a:cs typeface="Arial M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429582" y="3196918"/>
            <a:ext cx="1773767" cy="177380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351425" y="1012608"/>
            <a:ext cx="723010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5" dirty="0">
                <a:solidFill>
                  <a:srgbClr val="27A8C6"/>
                </a:solidFill>
                <a:latin typeface="Arial"/>
                <a:cs typeface="Arial"/>
              </a:rPr>
              <a:t>Power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Cord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27A8C6"/>
                </a:solidFill>
                <a:latin typeface="Arial"/>
                <a:cs typeface="Arial"/>
              </a:rPr>
              <a:t>-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55" dirty="0">
                <a:solidFill>
                  <a:srgbClr val="27A8C6"/>
                </a:solidFill>
                <a:latin typeface="Arial"/>
                <a:cs typeface="Arial"/>
              </a:rPr>
              <a:t>Plug</a:t>
            </a:r>
            <a:r>
              <a:rPr sz="4950" b="1" spc="-204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Types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742770" y="2766826"/>
            <a:ext cx="5961380" cy="5920740"/>
            <a:chOff x="8742770" y="2766826"/>
            <a:chExt cx="5961380" cy="592074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42770" y="2766826"/>
              <a:ext cx="5960865" cy="592065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63438" y="3095318"/>
              <a:ext cx="5318621" cy="52704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063442" y="3086262"/>
              <a:ext cx="5318760" cy="5280025"/>
            </a:xfrm>
            <a:custGeom>
              <a:avLst/>
              <a:gdLst/>
              <a:ahLst/>
              <a:cxnLst/>
              <a:rect l="l" t="t" r="r" b="b"/>
              <a:pathLst>
                <a:path w="5318759" h="5280025">
                  <a:moveTo>
                    <a:pt x="2659309" y="0"/>
                  </a:moveTo>
                  <a:lnTo>
                    <a:pt x="2610700" y="441"/>
                  </a:lnTo>
                  <a:lnTo>
                    <a:pt x="2562103" y="1765"/>
                  </a:lnTo>
                  <a:lnTo>
                    <a:pt x="2513533" y="3973"/>
                  </a:lnTo>
                  <a:lnTo>
                    <a:pt x="2465003" y="7063"/>
                  </a:lnTo>
                  <a:lnTo>
                    <a:pt x="2416524" y="11036"/>
                  </a:lnTo>
                  <a:lnTo>
                    <a:pt x="2368110" y="15892"/>
                  </a:lnTo>
                  <a:lnTo>
                    <a:pt x="2319775" y="21631"/>
                  </a:lnTo>
                  <a:lnTo>
                    <a:pt x="2271531" y="28253"/>
                  </a:lnTo>
                  <a:lnTo>
                    <a:pt x="2223392" y="35758"/>
                  </a:lnTo>
                  <a:lnTo>
                    <a:pt x="2175370" y="44145"/>
                  </a:lnTo>
                  <a:lnTo>
                    <a:pt x="2127478" y="53416"/>
                  </a:lnTo>
                  <a:lnTo>
                    <a:pt x="2079730" y="63570"/>
                  </a:lnTo>
                  <a:lnTo>
                    <a:pt x="2032138" y="74606"/>
                  </a:lnTo>
                  <a:lnTo>
                    <a:pt x="1984716" y="86526"/>
                  </a:lnTo>
                  <a:lnTo>
                    <a:pt x="1937477" y="99328"/>
                  </a:lnTo>
                  <a:lnTo>
                    <a:pt x="1890433" y="113013"/>
                  </a:lnTo>
                  <a:lnTo>
                    <a:pt x="1843598" y="127581"/>
                  </a:lnTo>
                  <a:lnTo>
                    <a:pt x="1796985" y="143032"/>
                  </a:lnTo>
                  <a:lnTo>
                    <a:pt x="1750606" y="159366"/>
                  </a:lnTo>
                  <a:lnTo>
                    <a:pt x="1704476" y="176583"/>
                  </a:lnTo>
                  <a:lnTo>
                    <a:pt x="1658606" y="194683"/>
                  </a:lnTo>
                  <a:lnTo>
                    <a:pt x="1613010" y="213666"/>
                  </a:lnTo>
                  <a:lnTo>
                    <a:pt x="1567701" y="233532"/>
                  </a:lnTo>
                  <a:lnTo>
                    <a:pt x="1522693" y="254280"/>
                  </a:lnTo>
                  <a:lnTo>
                    <a:pt x="1477997" y="275912"/>
                  </a:lnTo>
                  <a:lnTo>
                    <a:pt x="1433628" y="298426"/>
                  </a:lnTo>
                  <a:lnTo>
                    <a:pt x="1389597" y="321824"/>
                  </a:lnTo>
                  <a:lnTo>
                    <a:pt x="1345919" y="346104"/>
                  </a:lnTo>
                  <a:lnTo>
                    <a:pt x="1302606" y="371267"/>
                  </a:lnTo>
                  <a:lnTo>
                    <a:pt x="1259672" y="397313"/>
                  </a:lnTo>
                  <a:lnTo>
                    <a:pt x="1217128" y="424242"/>
                  </a:lnTo>
                  <a:lnTo>
                    <a:pt x="1174990" y="452054"/>
                  </a:lnTo>
                  <a:lnTo>
                    <a:pt x="1133268" y="480749"/>
                  </a:lnTo>
                  <a:lnTo>
                    <a:pt x="1091977" y="510327"/>
                  </a:lnTo>
                  <a:lnTo>
                    <a:pt x="1051130" y="540788"/>
                  </a:lnTo>
                  <a:lnTo>
                    <a:pt x="1010739" y="572131"/>
                  </a:lnTo>
                  <a:lnTo>
                    <a:pt x="970818" y="604358"/>
                  </a:lnTo>
                  <a:lnTo>
                    <a:pt x="931379" y="637467"/>
                  </a:lnTo>
                  <a:lnTo>
                    <a:pt x="892437" y="671460"/>
                  </a:lnTo>
                  <a:lnTo>
                    <a:pt x="854002" y="706335"/>
                  </a:lnTo>
                  <a:lnTo>
                    <a:pt x="816090" y="742093"/>
                  </a:lnTo>
                  <a:lnTo>
                    <a:pt x="778713" y="778734"/>
                  </a:lnTo>
                  <a:lnTo>
                    <a:pt x="744856" y="813205"/>
                  </a:lnTo>
                  <a:lnTo>
                    <a:pt x="711751" y="848132"/>
                  </a:lnTo>
                  <a:lnTo>
                    <a:pt x="679399" y="883507"/>
                  </a:lnTo>
                  <a:lnTo>
                    <a:pt x="647799" y="919318"/>
                  </a:lnTo>
                  <a:lnTo>
                    <a:pt x="616951" y="955556"/>
                  </a:lnTo>
                  <a:lnTo>
                    <a:pt x="586856" y="992209"/>
                  </a:lnTo>
                  <a:lnTo>
                    <a:pt x="557513" y="1029269"/>
                  </a:lnTo>
                  <a:lnTo>
                    <a:pt x="528923" y="1066724"/>
                  </a:lnTo>
                  <a:lnTo>
                    <a:pt x="501085" y="1104565"/>
                  </a:lnTo>
                  <a:lnTo>
                    <a:pt x="473999" y="1142780"/>
                  </a:lnTo>
                  <a:lnTo>
                    <a:pt x="447666" y="1181361"/>
                  </a:lnTo>
                  <a:lnTo>
                    <a:pt x="422085" y="1220296"/>
                  </a:lnTo>
                  <a:lnTo>
                    <a:pt x="397256" y="1259575"/>
                  </a:lnTo>
                  <a:lnTo>
                    <a:pt x="373180" y="1299188"/>
                  </a:lnTo>
                  <a:lnTo>
                    <a:pt x="349856" y="1339125"/>
                  </a:lnTo>
                  <a:lnTo>
                    <a:pt x="327285" y="1379375"/>
                  </a:lnTo>
                  <a:lnTo>
                    <a:pt x="305466" y="1419929"/>
                  </a:lnTo>
                  <a:lnTo>
                    <a:pt x="284399" y="1460775"/>
                  </a:lnTo>
                  <a:lnTo>
                    <a:pt x="264085" y="1501903"/>
                  </a:lnTo>
                  <a:lnTo>
                    <a:pt x="244523" y="1543305"/>
                  </a:lnTo>
                  <a:lnTo>
                    <a:pt x="225713" y="1584968"/>
                  </a:lnTo>
                  <a:lnTo>
                    <a:pt x="207656" y="1626882"/>
                  </a:lnTo>
                  <a:lnTo>
                    <a:pt x="190352" y="1669039"/>
                  </a:lnTo>
                  <a:lnTo>
                    <a:pt x="173799" y="1711426"/>
                  </a:lnTo>
                  <a:lnTo>
                    <a:pt x="157999" y="1754035"/>
                  </a:lnTo>
                  <a:lnTo>
                    <a:pt x="142952" y="1796854"/>
                  </a:lnTo>
                  <a:lnTo>
                    <a:pt x="128656" y="1839873"/>
                  </a:lnTo>
                  <a:lnTo>
                    <a:pt x="115114" y="1883083"/>
                  </a:lnTo>
                  <a:lnTo>
                    <a:pt x="102323" y="1926472"/>
                  </a:lnTo>
                  <a:lnTo>
                    <a:pt x="90285" y="1970031"/>
                  </a:lnTo>
                  <a:lnTo>
                    <a:pt x="78999" y="2013749"/>
                  </a:lnTo>
                  <a:lnTo>
                    <a:pt x="68466" y="2057617"/>
                  </a:lnTo>
                  <a:lnTo>
                    <a:pt x="58685" y="2101623"/>
                  </a:lnTo>
                  <a:lnTo>
                    <a:pt x="49657" y="2145757"/>
                  </a:lnTo>
                  <a:lnTo>
                    <a:pt x="41380" y="2190009"/>
                  </a:lnTo>
                  <a:lnTo>
                    <a:pt x="33857" y="2234370"/>
                  </a:lnTo>
                  <a:lnTo>
                    <a:pt x="27085" y="2278828"/>
                  </a:lnTo>
                  <a:lnTo>
                    <a:pt x="21066" y="2323373"/>
                  </a:lnTo>
                  <a:lnTo>
                    <a:pt x="15799" y="2367996"/>
                  </a:lnTo>
                  <a:lnTo>
                    <a:pt x="11285" y="2412685"/>
                  </a:lnTo>
                  <a:lnTo>
                    <a:pt x="7523" y="2457431"/>
                  </a:lnTo>
                  <a:lnTo>
                    <a:pt x="4514" y="2502223"/>
                  </a:lnTo>
                  <a:lnTo>
                    <a:pt x="2257" y="2547051"/>
                  </a:lnTo>
                  <a:lnTo>
                    <a:pt x="752" y="2591904"/>
                  </a:lnTo>
                  <a:lnTo>
                    <a:pt x="0" y="2636774"/>
                  </a:lnTo>
                  <a:lnTo>
                    <a:pt x="0" y="2681648"/>
                  </a:lnTo>
                  <a:lnTo>
                    <a:pt x="752" y="2726517"/>
                  </a:lnTo>
                  <a:lnTo>
                    <a:pt x="2257" y="2771371"/>
                  </a:lnTo>
                  <a:lnTo>
                    <a:pt x="4514" y="2816199"/>
                  </a:lnTo>
                  <a:lnTo>
                    <a:pt x="7523" y="2860991"/>
                  </a:lnTo>
                  <a:lnTo>
                    <a:pt x="11285" y="2905736"/>
                  </a:lnTo>
                  <a:lnTo>
                    <a:pt x="15799" y="2950426"/>
                  </a:lnTo>
                  <a:lnTo>
                    <a:pt x="21066" y="2995048"/>
                  </a:lnTo>
                  <a:lnTo>
                    <a:pt x="27085" y="3039594"/>
                  </a:lnTo>
                  <a:lnTo>
                    <a:pt x="33857" y="3084052"/>
                  </a:lnTo>
                  <a:lnTo>
                    <a:pt x="41380" y="3128412"/>
                  </a:lnTo>
                  <a:lnTo>
                    <a:pt x="49657" y="3172665"/>
                  </a:lnTo>
                  <a:lnTo>
                    <a:pt x="58685" y="3216799"/>
                  </a:lnTo>
                  <a:lnTo>
                    <a:pt x="68466" y="3260805"/>
                  </a:lnTo>
                  <a:lnTo>
                    <a:pt x="78999" y="3304672"/>
                  </a:lnTo>
                  <a:lnTo>
                    <a:pt x="90285" y="3348391"/>
                  </a:lnTo>
                  <a:lnTo>
                    <a:pt x="102323" y="3391950"/>
                  </a:lnTo>
                  <a:lnTo>
                    <a:pt x="115114" y="3435339"/>
                  </a:lnTo>
                  <a:lnTo>
                    <a:pt x="128656" y="3478549"/>
                  </a:lnTo>
                  <a:lnTo>
                    <a:pt x="142952" y="3521568"/>
                  </a:lnTo>
                  <a:lnTo>
                    <a:pt x="157999" y="3564387"/>
                  </a:lnTo>
                  <a:lnTo>
                    <a:pt x="173799" y="3606996"/>
                  </a:lnTo>
                  <a:lnTo>
                    <a:pt x="190352" y="3649384"/>
                  </a:lnTo>
                  <a:lnTo>
                    <a:pt x="207656" y="3691540"/>
                  </a:lnTo>
                  <a:lnTo>
                    <a:pt x="225713" y="3733455"/>
                  </a:lnTo>
                  <a:lnTo>
                    <a:pt x="244523" y="3775118"/>
                  </a:lnTo>
                  <a:lnTo>
                    <a:pt x="264085" y="3816519"/>
                  </a:lnTo>
                  <a:lnTo>
                    <a:pt x="284399" y="3857648"/>
                  </a:lnTo>
                  <a:lnTo>
                    <a:pt x="305466" y="3898495"/>
                  </a:lnTo>
                  <a:lnTo>
                    <a:pt x="327285" y="3939048"/>
                  </a:lnTo>
                  <a:lnTo>
                    <a:pt x="349856" y="3979298"/>
                  </a:lnTo>
                  <a:lnTo>
                    <a:pt x="373180" y="4019235"/>
                  </a:lnTo>
                  <a:lnTo>
                    <a:pt x="397256" y="4058849"/>
                  </a:lnTo>
                  <a:lnTo>
                    <a:pt x="422085" y="4098128"/>
                  </a:lnTo>
                  <a:lnTo>
                    <a:pt x="447666" y="4137063"/>
                  </a:lnTo>
                  <a:lnTo>
                    <a:pt x="473999" y="4175644"/>
                  </a:lnTo>
                  <a:lnTo>
                    <a:pt x="501085" y="4213859"/>
                  </a:lnTo>
                  <a:lnTo>
                    <a:pt x="528923" y="4251700"/>
                  </a:lnTo>
                  <a:lnTo>
                    <a:pt x="557513" y="4289156"/>
                  </a:lnTo>
                  <a:lnTo>
                    <a:pt x="586856" y="4326215"/>
                  </a:lnTo>
                  <a:lnTo>
                    <a:pt x="616951" y="4362869"/>
                  </a:lnTo>
                  <a:lnTo>
                    <a:pt x="647799" y="4399107"/>
                  </a:lnTo>
                  <a:lnTo>
                    <a:pt x="679399" y="4434918"/>
                  </a:lnTo>
                  <a:lnTo>
                    <a:pt x="711751" y="4470293"/>
                  </a:lnTo>
                  <a:lnTo>
                    <a:pt x="744856" y="4505221"/>
                  </a:lnTo>
                  <a:lnTo>
                    <a:pt x="778713" y="4539691"/>
                  </a:lnTo>
                  <a:lnTo>
                    <a:pt x="815713" y="4575986"/>
                  </a:lnTo>
                  <a:lnTo>
                    <a:pt x="853238" y="4611411"/>
                  </a:lnTo>
                  <a:lnTo>
                    <a:pt x="891275" y="4645967"/>
                  </a:lnTo>
                  <a:lnTo>
                    <a:pt x="929812" y="4679654"/>
                  </a:lnTo>
                  <a:lnTo>
                    <a:pt x="968836" y="4712472"/>
                  </a:lnTo>
                  <a:lnTo>
                    <a:pt x="1008334" y="4744421"/>
                  </a:lnTo>
                  <a:lnTo>
                    <a:pt x="1048293" y="4775501"/>
                  </a:lnTo>
                  <a:lnTo>
                    <a:pt x="1088701" y="4805713"/>
                  </a:lnTo>
                  <a:lnTo>
                    <a:pt x="1129545" y="4835058"/>
                  </a:lnTo>
                  <a:lnTo>
                    <a:pt x="1170813" y="4863534"/>
                  </a:lnTo>
                  <a:lnTo>
                    <a:pt x="1212491" y="4891144"/>
                  </a:lnTo>
                  <a:lnTo>
                    <a:pt x="1254568" y="4917886"/>
                  </a:lnTo>
                  <a:lnTo>
                    <a:pt x="1297030" y="4943761"/>
                  </a:lnTo>
                  <a:lnTo>
                    <a:pt x="1339865" y="4968769"/>
                  </a:lnTo>
                  <a:lnTo>
                    <a:pt x="1383059" y="4992910"/>
                  </a:lnTo>
                  <a:lnTo>
                    <a:pt x="1426601" y="5016186"/>
                  </a:lnTo>
                  <a:lnTo>
                    <a:pt x="1470478" y="5038595"/>
                  </a:lnTo>
                  <a:lnTo>
                    <a:pt x="1514677" y="5060139"/>
                  </a:lnTo>
                  <a:lnTo>
                    <a:pt x="1559185" y="5080817"/>
                  </a:lnTo>
                  <a:lnTo>
                    <a:pt x="1603990" y="5100629"/>
                  </a:lnTo>
                  <a:lnTo>
                    <a:pt x="1649078" y="5119577"/>
                  </a:lnTo>
                  <a:lnTo>
                    <a:pt x="1694438" y="5137660"/>
                  </a:lnTo>
                  <a:lnTo>
                    <a:pt x="1740057" y="5154878"/>
                  </a:lnTo>
                  <a:lnTo>
                    <a:pt x="1785921" y="5171232"/>
                  </a:lnTo>
                  <a:lnTo>
                    <a:pt x="1832019" y="5186722"/>
                  </a:lnTo>
                  <a:lnTo>
                    <a:pt x="1878337" y="5201348"/>
                  </a:lnTo>
                  <a:lnTo>
                    <a:pt x="1924863" y="5215110"/>
                  </a:lnTo>
                  <a:lnTo>
                    <a:pt x="1971585" y="5228010"/>
                  </a:lnTo>
                  <a:lnTo>
                    <a:pt x="2018488" y="5240045"/>
                  </a:lnTo>
                  <a:lnTo>
                    <a:pt x="2065562" y="5251218"/>
                  </a:lnTo>
                  <a:lnTo>
                    <a:pt x="2112793" y="5261529"/>
                  </a:lnTo>
                  <a:lnTo>
                    <a:pt x="2160168" y="5270977"/>
                  </a:lnTo>
                  <a:lnTo>
                    <a:pt x="2207675" y="5279563"/>
                  </a:lnTo>
                  <a:lnTo>
                    <a:pt x="3110942" y="5279563"/>
                  </a:lnTo>
                  <a:lnTo>
                    <a:pt x="3158450" y="5270977"/>
                  </a:lnTo>
                  <a:lnTo>
                    <a:pt x="3205826" y="5261529"/>
                  </a:lnTo>
                  <a:lnTo>
                    <a:pt x="3253057" y="5251218"/>
                  </a:lnTo>
                  <a:lnTo>
                    <a:pt x="3300131" y="5240045"/>
                  </a:lnTo>
                  <a:lnTo>
                    <a:pt x="3347036" y="5228010"/>
                  </a:lnTo>
                  <a:lnTo>
                    <a:pt x="3393758" y="5215110"/>
                  </a:lnTo>
                  <a:lnTo>
                    <a:pt x="3440284" y="5201348"/>
                  </a:lnTo>
                  <a:lnTo>
                    <a:pt x="3486603" y="5186722"/>
                  </a:lnTo>
                  <a:lnTo>
                    <a:pt x="3532701" y="5171232"/>
                  </a:lnTo>
                  <a:lnTo>
                    <a:pt x="3578566" y="5154878"/>
                  </a:lnTo>
                  <a:lnTo>
                    <a:pt x="3624185" y="5137660"/>
                  </a:lnTo>
                  <a:lnTo>
                    <a:pt x="3669545" y="5119577"/>
                  </a:lnTo>
                  <a:lnTo>
                    <a:pt x="3714634" y="5100629"/>
                  </a:lnTo>
                  <a:lnTo>
                    <a:pt x="3759438" y="5080817"/>
                  </a:lnTo>
                  <a:lnTo>
                    <a:pt x="3803947" y="5060139"/>
                  </a:lnTo>
                  <a:lnTo>
                    <a:pt x="3848145" y="5038595"/>
                  </a:lnTo>
                  <a:lnTo>
                    <a:pt x="3892022" y="5016186"/>
                  </a:lnTo>
                  <a:lnTo>
                    <a:pt x="3935564" y="4992910"/>
                  </a:lnTo>
                  <a:lnTo>
                    <a:pt x="3978759" y="4968769"/>
                  </a:lnTo>
                  <a:lnTo>
                    <a:pt x="4021594" y="4943761"/>
                  </a:lnTo>
                  <a:lnTo>
                    <a:pt x="4064055" y="4917886"/>
                  </a:lnTo>
                  <a:lnTo>
                    <a:pt x="4106132" y="4891144"/>
                  </a:lnTo>
                  <a:lnTo>
                    <a:pt x="4147810" y="4863534"/>
                  </a:lnTo>
                  <a:lnTo>
                    <a:pt x="4189077" y="4835058"/>
                  </a:lnTo>
                  <a:lnTo>
                    <a:pt x="4229921" y="4805713"/>
                  </a:lnTo>
                  <a:lnTo>
                    <a:pt x="4270329" y="4775501"/>
                  </a:lnTo>
                  <a:lnTo>
                    <a:pt x="4310288" y="4744421"/>
                  </a:lnTo>
                  <a:lnTo>
                    <a:pt x="4349785" y="4712472"/>
                  </a:lnTo>
                  <a:lnTo>
                    <a:pt x="4388808" y="4679654"/>
                  </a:lnTo>
                  <a:lnTo>
                    <a:pt x="4427345" y="4645967"/>
                  </a:lnTo>
                  <a:lnTo>
                    <a:pt x="4465381" y="4611411"/>
                  </a:lnTo>
                  <a:lnTo>
                    <a:pt x="4502906" y="4575986"/>
                  </a:lnTo>
                  <a:lnTo>
                    <a:pt x="4539905" y="4539691"/>
                  </a:lnTo>
                  <a:lnTo>
                    <a:pt x="4573763" y="4505221"/>
                  </a:lnTo>
                  <a:lnTo>
                    <a:pt x="4606868" y="4470293"/>
                  </a:lnTo>
                  <a:lnTo>
                    <a:pt x="4639220" y="4434918"/>
                  </a:lnTo>
                  <a:lnTo>
                    <a:pt x="4670820" y="4399107"/>
                  </a:lnTo>
                  <a:lnTo>
                    <a:pt x="4701668" y="4362869"/>
                  </a:lnTo>
                  <a:lnTo>
                    <a:pt x="4731763" y="4326215"/>
                  </a:lnTo>
                  <a:lnTo>
                    <a:pt x="4761106" y="4289156"/>
                  </a:lnTo>
                  <a:lnTo>
                    <a:pt x="4789697" y="4251700"/>
                  </a:lnTo>
                  <a:lnTo>
                    <a:pt x="4817535" y="4213859"/>
                  </a:lnTo>
                  <a:lnTo>
                    <a:pt x="4844621" y="4175644"/>
                  </a:lnTo>
                  <a:lnTo>
                    <a:pt x="4870954" y="4137063"/>
                  </a:lnTo>
                  <a:lnTo>
                    <a:pt x="4896535" y="4098128"/>
                  </a:lnTo>
                  <a:lnTo>
                    <a:pt x="4921364" y="4058849"/>
                  </a:lnTo>
                  <a:lnTo>
                    <a:pt x="4945440" y="4019235"/>
                  </a:lnTo>
                  <a:lnTo>
                    <a:pt x="4968764" y="3979298"/>
                  </a:lnTo>
                  <a:lnTo>
                    <a:pt x="4991336" y="3939048"/>
                  </a:lnTo>
                  <a:lnTo>
                    <a:pt x="5013155" y="3898495"/>
                  </a:lnTo>
                  <a:lnTo>
                    <a:pt x="5034222" y="3857648"/>
                  </a:lnTo>
                  <a:lnTo>
                    <a:pt x="5054536" y="3816519"/>
                  </a:lnTo>
                  <a:lnTo>
                    <a:pt x="5074098" y="3775118"/>
                  </a:lnTo>
                  <a:lnTo>
                    <a:pt x="5092908" y="3733455"/>
                  </a:lnTo>
                  <a:lnTo>
                    <a:pt x="5110965" y="3691540"/>
                  </a:lnTo>
                  <a:lnTo>
                    <a:pt x="5128270" y="3649384"/>
                  </a:lnTo>
                  <a:lnTo>
                    <a:pt x="5144822" y="3606996"/>
                  </a:lnTo>
                  <a:lnTo>
                    <a:pt x="5160622" y="3564387"/>
                  </a:lnTo>
                  <a:lnTo>
                    <a:pt x="5175670" y="3521568"/>
                  </a:lnTo>
                  <a:lnTo>
                    <a:pt x="5189965" y="3478549"/>
                  </a:lnTo>
                  <a:lnTo>
                    <a:pt x="5203508" y="3435339"/>
                  </a:lnTo>
                  <a:lnTo>
                    <a:pt x="5216299" y="3391950"/>
                  </a:lnTo>
                  <a:lnTo>
                    <a:pt x="5228337" y="3348391"/>
                  </a:lnTo>
                  <a:lnTo>
                    <a:pt x="5239623" y="3304672"/>
                  </a:lnTo>
                  <a:lnTo>
                    <a:pt x="5250156" y="3260805"/>
                  </a:lnTo>
                  <a:lnTo>
                    <a:pt x="5259937" y="3216799"/>
                  </a:lnTo>
                  <a:lnTo>
                    <a:pt x="5268966" y="3172665"/>
                  </a:lnTo>
                  <a:lnTo>
                    <a:pt x="5277242" y="3128412"/>
                  </a:lnTo>
                  <a:lnTo>
                    <a:pt x="5284766" y="3084052"/>
                  </a:lnTo>
                  <a:lnTo>
                    <a:pt x="5291537" y="3039594"/>
                  </a:lnTo>
                  <a:lnTo>
                    <a:pt x="5297556" y="2995048"/>
                  </a:lnTo>
                  <a:lnTo>
                    <a:pt x="5302823" y="2950426"/>
                  </a:lnTo>
                  <a:lnTo>
                    <a:pt x="5307337" y="2905736"/>
                  </a:lnTo>
                  <a:lnTo>
                    <a:pt x="5311099" y="2860991"/>
                  </a:lnTo>
                  <a:lnTo>
                    <a:pt x="5314109" y="2816199"/>
                  </a:lnTo>
                  <a:lnTo>
                    <a:pt x="5316366" y="2771371"/>
                  </a:lnTo>
                  <a:lnTo>
                    <a:pt x="5317871" y="2726517"/>
                  </a:lnTo>
                  <a:lnTo>
                    <a:pt x="5318623" y="2681648"/>
                  </a:lnTo>
                  <a:lnTo>
                    <a:pt x="5318623" y="2636774"/>
                  </a:lnTo>
                  <a:lnTo>
                    <a:pt x="5317871" y="2591904"/>
                  </a:lnTo>
                  <a:lnTo>
                    <a:pt x="5316366" y="2547051"/>
                  </a:lnTo>
                  <a:lnTo>
                    <a:pt x="5314109" y="2502223"/>
                  </a:lnTo>
                  <a:lnTo>
                    <a:pt x="5311099" y="2457431"/>
                  </a:lnTo>
                  <a:lnTo>
                    <a:pt x="5307337" y="2412685"/>
                  </a:lnTo>
                  <a:lnTo>
                    <a:pt x="5302823" y="2367996"/>
                  </a:lnTo>
                  <a:lnTo>
                    <a:pt x="5297556" y="2323373"/>
                  </a:lnTo>
                  <a:lnTo>
                    <a:pt x="5291537" y="2278828"/>
                  </a:lnTo>
                  <a:lnTo>
                    <a:pt x="5284766" y="2234370"/>
                  </a:lnTo>
                  <a:lnTo>
                    <a:pt x="5277242" y="2190009"/>
                  </a:lnTo>
                  <a:lnTo>
                    <a:pt x="5268966" y="2145757"/>
                  </a:lnTo>
                  <a:lnTo>
                    <a:pt x="5259937" y="2101623"/>
                  </a:lnTo>
                  <a:lnTo>
                    <a:pt x="5250156" y="2057617"/>
                  </a:lnTo>
                  <a:lnTo>
                    <a:pt x="5239623" y="2013749"/>
                  </a:lnTo>
                  <a:lnTo>
                    <a:pt x="5228337" y="1970031"/>
                  </a:lnTo>
                  <a:lnTo>
                    <a:pt x="5216299" y="1926472"/>
                  </a:lnTo>
                  <a:lnTo>
                    <a:pt x="5203508" y="1883083"/>
                  </a:lnTo>
                  <a:lnTo>
                    <a:pt x="5189965" y="1839873"/>
                  </a:lnTo>
                  <a:lnTo>
                    <a:pt x="5175670" y="1796854"/>
                  </a:lnTo>
                  <a:lnTo>
                    <a:pt x="5160622" y="1754035"/>
                  </a:lnTo>
                  <a:lnTo>
                    <a:pt x="5144822" y="1711426"/>
                  </a:lnTo>
                  <a:lnTo>
                    <a:pt x="5128270" y="1669039"/>
                  </a:lnTo>
                  <a:lnTo>
                    <a:pt x="5110965" y="1626882"/>
                  </a:lnTo>
                  <a:lnTo>
                    <a:pt x="5092908" y="1584968"/>
                  </a:lnTo>
                  <a:lnTo>
                    <a:pt x="5074098" y="1543305"/>
                  </a:lnTo>
                  <a:lnTo>
                    <a:pt x="5054536" y="1501903"/>
                  </a:lnTo>
                  <a:lnTo>
                    <a:pt x="5034222" y="1460775"/>
                  </a:lnTo>
                  <a:lnTo>
                    <a:pt x="5013155" y="1419929"/>
                  </a:lnTo>
                  <a:lnTo>
                    <a:pt x="4991336" y="1379375"/>
                  </a:lnTo>
                  <a:lnTo>
                    <a:pt x="4968764" y="1339125"/>
                  </a:lnTo>
                  <a:lnTo>
                    <a:pt x="4945440" y="1299188"/>
                  </a:lnTo>
                  <a:lnTo>
                    <a:pt x="4921364" y="1259575"/>
                  </a:lnTo>
                  <a:lnTo>
                    <a:pt x="4896535" y="1220296"/>
                  </a:lnTo>
                  <a:lnTo>
                    <a:pt x="4870954" y="1181361"/>
                  </a:lnTo>
                  <a:lnTo>
                    <a:pt x="4844621" y="1142780"/>
                  </a:lnTo>
                  <a:lnTo>
                    <a:pt x="4817535" y="1104565"/>
                  </a:lnTo>
                  <a:lnTo>
                    <a:pt x="4789697" y="1066724"/>
                  </a:lnTo>
                  <a:lnTo>
                    <a:pt x="4761106" y="1029269"/>
                  </a:lnTo>
                  <a:lnTo>
                    <a:pt x="4731763" y="992209"/>
                  </a:lnTo>
                  <a:lnTo>
                    <a:pt x="4701668" y="955556"/>
                  </a:lnTo>
                  <a:lnTo>
                    <a:pt x="4670820" y="919318"/>
                  </a:lnTo>
                  <a:lnTo>
                    <a:pt x="4639220" y="883507"/>
                  </a:lnTo>
                  <a:lnTo>
                    <a:pt x="4606868" y="848132"/>
                  </a:lnTo>
                  <a:lnTo>
                    <a:pt x="4573763" y="813205"/>
                  </a:lnTo>
                  <a:lnTo>
                    <a:pt x="4539905" y="778734"/>
                  </a:lnTo>
                  <a:lnTo>
                    <a:pt x="4502528" y="742093"/>
                  </a:lnTo>
                  <a:lnTo>
                    <a:pt x="4464617" y="706335"/>
                  </a:lnTo>
                  <a:lnTo>
                    <a:pt x="4426183" y="671460"/>
                  </a:lnTo>
                  <a:lnTo>
                    <a:pt x="4387241" y="637467"/>
                  </a:lnTo>
                  <a:lnTo>
                    <a:pt x="4347803" y="604358"/>
                  </a:lnTo>
                  <a:lnTo>
                    <a:pt x="4307882" y="572131"/>
                  </a:lnTo>
                  <a:lnTo>
                    <a:pt x="4267491" y="540788"/>
                  </a:lnTo>
                  <a:lnTo>
                    <a:pt x="4226644" y="510327"/>
                  </a:lnTo>
                  <a:lnTo>
                    <a:pt x="4185354" y="480749"/>
                  </a:lnTo>
                  <a:lnTo>
                    <a:pt x="4143633" y="452054"/>
                  </a:lnTo>
                  <a:lnTo>
                    <a:pt x="4101494" y="424242"/>
                  </a:lnTo>
                  <a:lnTo>
                    <a:pt x="4058951" y="397313"/>
                  </a:lnTo>
                  <a:lnTo>
                    <a:pt x="4016017" y="371267"/>
                  </a:lnTo>
                  <a:lnTo>
                    <a:pt x="3972704" y="346104"/>
                  </a:lnTo>
                  <a:lnTo>
                    <a:pt x="3929026" y="321824"/>
                  </a:lnTo>
                  <a:lnTo>
                    <a:pt x="3884996" y="298426"/>
                  </a:lnTo>
                  <a:lnTo>
                    <a:pt x="3840626" y="275912"/>
                  </a:lnTo>
                  <a:lnTo>
                    <a:pt x="3795931" y="254280"/>
                  </a:lnTo>
                  <a:lnTo>
                    <a:pt x="3750922" y="233532"/>
                  </a:lnTo>
                  <a:lnTo>
                    <a:pt x="3705613" y="213666"/>
                  </a:lnTo>
                  <a:lnTo>
                    <a:pt x="3660018" y="194683"/>
                  </a:lnTo>
                  <a:lnTo>
                    <a:pt x="3614148" y="176583"/>
                  </a:lnTo>
                  <a:lnTo>
                    <a:pt x="3568017" y="159366"/>
                  </a:lnTo>
                  <a:lnTo>
                    <a:pt x="3521639" y="143032"/>
                  </a:lnTo>
                  <a:lnTo>
                    <a:pt x="3475025" y="127581"/>
                  </a:lnTo>
                  <a:lnTo>
                    <a:pt x="3428190" y="113013"/>
                  </a:lnTo>
                  <a:lnTo>
                    <a:pt x="3381146" y="99328"/>
                  </a:lnTo>
                  <a:lnTo>
                    <a:pt x="3333907" y="86526"/>
                  </a:lnTo>
                  <a:lnTo>
                    <a:pt x="3286484" y="74606"/>
                  </a:lnTo>
                  <a:lnTo>
                    <a:pt x="3238893" y="63570"/>
                  </a:lnTo>
                  <a:lnTo>
                    <a:pt x="3191144" y="53416"/>
                  </a:lnTo>
                  <a:lnTo>
                    <a:pt x="3143252" y="44145"/>
                  </a:lnTo>
                  <a:lnTo>
                    <a:pt x="3095230" y="35758"/>
                  </a:lnTo>
                  <a:lnTo>
                    <a:pt x="3047090" y="28253"/>
                  </a:lnTo>
                  <a:lnTo>
                    <a:pt x="2998846" y="21631"/>
                  </a:lnTo>
                  <a:lnTo>
                    <a:pt x="2950510" y="15892"/>
                  </a:lnTo>
                  <a:lnTo>
                    <a:pt x="2902096" y="11036"/>
                  </a:lnTo>
                  <a:lnTo>
                    <a:pt x="2853617" y="7063"/>
                  </a:lnTo>
                  <a:lnTo>
                    <a:pt x="2805086" y="3973"/>
                  </a:lnTo>
                  <a:lnTo>
                    <a:pt x="2756515" y="1765"/>
                  </a:lnTo>
                  <a:lnTo>
                    <a:pt x="2707918" y="441"/>
                  </a:lnTo>
                  <a:lnTo>
                    <a:pt x="2659309" y="0"/>
                  </a:lnTo>
                  <a:close/>
                </a:path>
              </a:pathLst>
            </a:custGeom>
            <a:ln w="52354">
              <a:solidFill>
                <a:srgbClr val="88C3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18" name="object 18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19" name="object 19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645029" y="3325102"/>
            <a:ext cx="6459220" cy="6292215"/>
            <a:chOff x="13645029" y="3325102"/>
            <a:chExt cx="6459220" cy="62922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45029" y="3325102"/>
              <a:ext cx="6459070" cy="62918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98187" y="3837359"/>
              <a:ext cx="2086836" cy="208683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7070759" y="6595685"/>
            <a:ext cx="1761489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55" dirty="0">
                <a:solidFill>
                  <a:srgbClr val="FFFFFF"/>
                </a:solidFill>
                <a:latin typeface="Arial MT"/>
                <a:cs typeface="Arial MT"/>
              </a:rPr>
              <a:t>Europe</a:t>
            </a:r>
            <a:endParaRPr sz="41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51425" y="1012608"/>
            <a:ext cx="723010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5" dirty="0">
                <a:solidFill>
                  <a:srgbClr val="27A8C6"/>
                </a:solidFill>
                <a:latin typeface="Arial"/>
                <a:cs typeface="Arial"/>
              </a:rPr>
              <a:t>Power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Cord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27A8C6"/>
                </a:solidFill>
                <a:latin typeface="Arial"/>
                <a:cs typeface="Arial"/>
              </a:rPr>
              <a:t>-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55" dirty="0">
                <a:solidFill>
                  <a:srgbClr val="27A8C6"/>
                </a:solidFill>
                <a:latin typeface="Arial"/>
                <a:cs typeface="Arial"/>
              </a:rPr>
              <a:t>Plug</a:t>
            </a:r>
            <a:r>
              <a:rPr sz="4950" b="1" spc="-204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Types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535450" y="1892298"/>
            <a:ext cx="9004300" cy="9157970"/>
            <a:chOff x="1535450" y="1892298"/>
            <a:chExt cx="9004300" cy="915797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27407" y="1892298"/>
              <a:ext cx="6212166" cy="621216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8057" y="2246687"/>
              <a:ext cx="187914" cy="53492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5967" y="2221287"/>
              <a:ext cx="5383425" cy="1790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48057" y="2221287"/>
              <a:ext cx="5571336" cy="5562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48057" y="7595946"/>
              <a:ext cx="5383452" cy="1879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31506" y="2400304"/>
              <a:ext cx="187887" cy="53708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648056" y="2212369"/>
              <a:ext cx="5571490" cy="5572125"/>
            </a:xfrm>
            <a:custGeom>
              <a:avLst/>
              <a:gdLst/>
              <a:ahLst/>
              <a:cxnLst/>
              <a:rect l="l" t="t" r="r" b="b"/>
              <a:pathLst>
                <a:path w="5571490" h="5572125">
                  <a:moveTo>
                    <a:pt x="2967662" y="5960"/>
                  </a:moveTo>
                  <a:lnTo>
                    <a:pt x="2919134" y="3206"/>
                  </a:lnTo>
                  <a:lnTo>
                    <a:pt x="2870562" y="1294"/>
                  </a:lnTo>
                  <a:lnTo>
                    <a:pt x="2821959" y="225"/>
                  </a:lnTo>
                  <a:lnTo>
                    <a:pt x="2773337" y="0"/>
                  </a:lnTo>
                  <a:lnTo>
                    <a:pt x="2724707" y="619"/>
                  </a:lnTo>
                  <a:lnTo>
                    <a:pt x="2676082" y="2084"/>
                  </a:lnTo>
                  <a:lnTo>
                    <a:pt x="2627472" y="4395"/>
                  </a:lnTo>
                  <a:lnTo>
                    <a:pt x="2578891" y="7553"/>
                  </a:lnTo>
                  <a:lnTo>
                    <a:pt x="2530350" y="11558"/>
                  </a:lnTo>
                  <a:lnTo>
                    <a:pt x="2481860" y="16412"/>
                  </a:lnTo>
                  <a:lnTo>
                    <a:pt x="2433434" y="22115"/>
                  </a:lnTo>
                  <a:lnTo>
                    <a:pt x="2385084" y="28668"/>
                  </a:lnTo>
                  <a:lnTo>
                    <a:pt x="2336821" y="36072"/>
                  </a:lnTo>
                  <a:lnTo>
                    <a:pt x="2288657" y="44327"/>
                  </a:lnTo>
                  <a:lnTo>
                    <a:pt x="2240605" y="53434"/>
                  </a:lnTo>
                  <a:lnTo>
                    <a:pt x="2192676" y="63395"/>
                  </a:lnTo>
                  <a:lnTo>
                    <a:pt x="2144882" y="74209"/>
                  </a:lnTo>
                  <a:lnTo>
                    <a:pt x="2097235" y="85877"/>
                  </a:lnTo>
                  <a:lnTo>
                    <a:pt x="2049746" y="98401"/>
                  </a:lnTo>
                  <a:lnTo>
                    <a:pt x="2002428" y="111780"/>
                  </a:lnTo>
                  <a:lnTo>
                    <a:pt x="1955293" y="126017"/>
                  </a:lnTo>
                  <a:lnTo>
                    <a:pt x="1908352" y="141111"/>
                  </a:lnTo>
                  <a:lnTo>
                    <a:pt x="1861617" y="157063"/>
                  </a:lnTo>
                  <a:lnTo>
                    <a:pt x="1815101" y="173874"/>
                  </a:lnTo>
                  <a:lnTo>
                    <a:pt x="1768814" y="191546"/>
                  </a:lnTo>
                  <a:lnTo>
                    <a:pt x="1722770" y="210077"/>
                  </a:lnTo>
                  <a:lnTo>
                    <a:pt x="1676979" y="229470"/>
                  </a:lnTo>
                  <a:lnTo>
                    <a:pt x="1631454" y="249725"/>
                  </a:lnTo>
                  <a:lnTo>
                    <a:pt x="1586207" y="270843"/>
                  </a:lnTo>
                  <a:lnTo>
                    <a:pt x="1541249" y="292824"/>
                  </a:lnTo>
                  <a:lnTo>
                    <a:pt x="1496592" y="315670"/>
                  </a:lnTo>
                  <a:lnTo>
                    <a:pt x="1452248" y="339381"/>
                  </a:lnTo>
                  <a:lnTo>
                    <a:pt x="1408230" y="363958"/>
                  </a:lnTo>
                  <a:lnTo>
                    <a:pt x="1364549" y="389401"/>
                  </a:lnTo>
                  <a:lnTo>
                    <a:pt x="1321216" y="415712"/>
                  </a:lnTo>
                  <a:lnTo>
                    <a:pt x="1278245" y="442891"/>
                  </a:lnTo>
                  <a:lnTo>
                    <a:pt x="1235646" y="470939"/>
                  </a:lnTo>
                  <a:lnTo>
                    <a:pt x="1193431" y="499857"/>
                  </a:lnTo>
                  <a:lnTo>
                    <a:pt x="1151613" y="529645"/>
                  </a:lnTo>
                  <a:lnTo>
                    <a:pt x="1110203" y="560304"/>
                  </a:lnTo>
                  <a:lnTo>
                    <a:pt x="1069213" y="591835"/>
                  </a:lnTo>
                  <a:lnTo>
                    <a:pt x="1028655" y="624239"/>
                  </a:lnTo>
                  <a:lnTo>
                    <a:pt x="988542" y="657516"/>
                  </a:lnTo>
                  <a:lnTo>
                    <a:pt x="948884" y="691668"/>
                  </a:lnTo>
                  <a:lnTo>
                    <a:pt x="912700" y="723953"/>
                  </a:lnTo>
                  <a:lnTo>
                    <a:pt x="877209" y="756726"/>
                  </a:lnTo>
                  <a:lnTo>
                    <a:pt x="842412" y="789974"/>
                  </a:lnTo>
                  <a:lnTo>
                    <a:pt x="808310" y="823690"/>
                  </a:lnTo>
                  <a:lnTo>
                    <a:pt x="774902" y="857864"/>
                  </a:lnTo>
                  <a:lnTo>
                    <a:pt x="742190" y="892486"/>
                  </a:lnTo>
                  <a:lnTo>
                    <a:pt x="710174" y="927547"/>
                  </a:lnTo>
                  <a:lnTo>
                    <a:pt x="678854" y="963038"/>
                  </a:lnTo>
                  <a:lnTo>
                    <a:pt x="648232" y="998949"/>
                  </a:lnTo>
                  <a:lnTo>
                    <a:pt x="618309" y="1035270"/>
                  </a:lnTo>
                  <a:lnTo>
                    <a:pt x="589083" y="1071992"/>
                  </a:lnTo>
                  <a:lnTo>
                    <a:pt x="560557" y="1109107"/>
                  </a:lnTo>
                  <a:lnTo>
                    <a:pt x="532731" y="1146603"/>
                  </a:lnTo>
                  <a:lnTo>
                    <a:pt x="505606" y="1184472"/>
                  </a:lnTo>
                  <a:lnTo>
                    <a:pt x="479181" y="1222705"/>
                  </a:lnTo>
                  <a:lnTo>
                    <a:pt x="453458" y="1261292"/>
                  </a:lnTo>
                  <a:lnTo>
                    <a:pt x="428438" y="1300223"/>
                  </a:lnTo>
                  <a:lnTo>
                    <a:pt x="404121" y="1339490"/>
                  </a:lnTo>
                  <a:lnTo>
                    <a:pt x="380507" y="1379082"/>
                  </a:lnTo>
                  <a:lnTo>
                    <a:pt x="357597" y="1418990"/>
                  </a:lnTo>
                  <a:lnTo>
                    <a:pt x="335392" y="1459205"/>
                  </a:lnTo>
                  <a:lnTo>
                    <a:pt x="313893" y="1499717"/>
                  </a:lnTo>
                  <a:lnTo>
                    <a:pt x="293099" y="1540518"/>
                  </a:lnTo>
                  <a:lnTo>
                    <a:pt x="273012" y="1581596"/>
                  </a:lnTo>
                  <a:lnTo>
                    <a:pt x="253633" y="1622944"/>
                  </a:lnTo>
                  <a:lnTo>
                    <a:pt x="234961" y="1664551"/>
                  </a:lnTo>
                  <a:lnTo>
                    <a:pt x="216998" y="1706409"/>
                  </a:lnTo>
                  <a:lnTo>
                    <a:pt x="199744" y="1748507"/>
                  </a:lnTo>
                  <a:lnTo>
                    <a:pt x="183200" y="1790836"/>
                  </a:lnTo>
                  <a:lnTo>
                    <a:pt x="167367" y="1833387"/>
                  </a:lnTo>
                  <a:lnTo>
                    <a:pt x="152244" y="1876151"/>
                  </a:lnTo>
                  <a:lnTo>
                    <a:pt x="137833" y="1919117"/>
                  </a:lnTo>
                  <a:lnTo>
                    <a:pt x="124134" y="1962277"/>
                  </a:lnTo>
                  <a:lnTo>
                    <a:pt x="111148" y="2005621"/>
                  </a:lnTo>
                  <a:lnTo>
                    <a:pt x="98875" y="2049140"/>
                  </a:lnTo>
                  <a:lnTo>
                    <a:pt x="87316" y="2092824"/>
                  </a:lnTo>
                  <a:lnTo>
                    <a:pt x="76473" y="2136663"/>
                  </a:lnTo>
                  <a:lnTo>
                    <a:pt x="66344" y="2180649"/>
                  </a:lnTo>
                  <a:lnTo>
                    <a:pt x="56931" y="2224772"/>
                  </a:lnTo>
                  <a:lnTo>
                    <a:pt x="48235" y="2269022"/>
                  </a:lnTo>
                  <a:lnTo>
                    <a:pt x="40257" y="2313390"/>
                  </a:lnTo>
                  <a:lnTo>
                    <a:pt x="32996" y="2357867"/>
                  </a:lnTo>
                  <a:lnTo>
                    <a:pt x="26453" y="2402442"/>
                  </a:lnTo>
                  <a:lnTo>
                    <a:pt x="20629" y="2447108"/>
                  </a:lnTo>
                  <a:lnTo>
                    <a:pt x="15525" y="2491853"/>
                  </a:lnTo>
                  <a:lnTo>
                    <a:pt x="11142" y="2536669"/>
                  </a:lnTo>
                  <a:lnTo>
                    <a:pt x="7479" y="2581547"/>
                  </a:lnTo>
                  <a:lnTo>
                    <a:pt x="4537" y="2626476"/>
                  </a:lnTo>
                  <a:lnTo>
                    <a:pt x="2318" y="2671448"/>
                  </a:lnTo>
                  <a:lnTo>
                    <a:pt x="822" y="2716453"/>
                  </a:lnTo>
                  <a:lnTo>
                    <a:pt x="49" y="2761482"/>
                  </a:lnTo>
                  <a:lnTo>
                    <a:pt x="0" y="2806525"/>
                  </a:lnTo>
                  <a:lnTo>
                    <a:pt x="675" y="2851572"/>
                  </a:lnTo>
                  <a:lnTo>
                    <a:pt x="2076" y="2896614"/>
                  </a:lnTo>
                  <a:lnTo>
                    <a:pt x="4202" y="2941643"/>
                  </a:lnTo>
                  <a:lnTo>
                    <a:pt x="7055" y="2986648"/>
                  </a:lnTo>
                  <a:lnTo>
                    <a:pt x="10635" y="3031619"/>
                  </a:lnTo>
                  <a:lnTo>
                    <a:pt x="14943" y="3076548"/>
                  </a:lnTo>
                  <a:lnTo>
                    <a:pt x="19979" y="3121426"/>
                  </a:lnTo>
                  <a:lnTo>
                    <a:pt x="25743" y="3166241"/>
                  </a:lnTo>
                  <a:lnTo>
                    <a:pt x="32238" y="3210986"/>
                  </a:lnTo>
                  <a:lnTo>
                    <a:pt x="39462" y="3255651"/>
                  </a:lnTo>
                  <a:lnTo>
                    <a:pt x="47418" y="3300226"/>
                  </a:lnTo>
                  <a:lnTo>
                    <a:pt x="56104" y="3344702"/>
                  </a:lnTo>
                  <a:lnTo>
                    <a:pt x="65523" y="3389069"/>
                  </a:lnTo>
                  <a:lnTo>
                    <a:pt x="75675" y="3433318"/>
                  </a:lnTo>
                  <a:lnTo>
                    <a:pt x="86559" y="3477440"/>
                  </a:lnTo>
                  <a:lnTo>
                    <a:pt x="98178" y="3521425"/>
                  </a:lnTo>
                  <a:lnTo>
                    <a:pt x="110530" y="3565263"/>
                  </a:lnTo>
                  <a:lnTo>
                    <a:pt x="123618" y="3608946"/>
                  </a:lnTo>
                  <a:lnTo>
                    <a:pt x="137442" y="3652463"/>
                  </a:lnTo>
                  <a:lnTo>
                    <a:pt x="152002" y="3695806"/>
                  </a:lnTo>
                  <a:lnTo>
                    <a:pt x="167299" y="3738964"/>
                  </a:lnTo>
                  <a:lnTo>
                    <a:pt x="183334" y="3781929"/>
                  </a:lnTo>
                  <a:lnTo>
                    <a:pt x="200107" y="3824691"/>
                  </a:lnTo>
                  <a:lnTo>
                    <a:pt x="217618" y="3867241"/>
                  </a:lnTo>
                  <a:lnTo>
                    <a:pt x="235869" y="3909568"/>
                  </a:lnTo>
                  <a:lnTo>
                    <a:pt x="254860" y="3951665"/>
                  </a:lnTo>
                  <a:lnTo>
                    <a:pt x="274592" y="3993520"/>
                  </a:lnTo>
                  <a:lnTo>
                    <a:pt x="295065" y="4035126"/>
                  </a:lnTo>
                  <a:lnTo>
                    <a:pt x="316280" y="4076472"/>
                  </a:lnTo>
                  <a:lnTo>
                    <a:pt x="338237" y="4117548"/>
                  </a:lnTo>
                  <a:lnTo>
                    <a:pt x="360938" y="4158346"/>
                  </a:lnTo>
                  <a:lnTo>
                    <a:pt x="384382" y="4198856"/>
                  </a:lnTo>
                  <a:lnTo>
                    <a:pt x="408571" y="4239069"/>
                  </a:lnTo>
                  <a:lnTo>
                    <a:pt x="433504" y="4278975"/>
                  </a:lnTo>
                  <a:lnTo>
                    <a:pt x="459183" y="4318565"/>
                  </a:lnTo>
                  <a:lnTo>
                    <a:pt x="485609" y="4357829"/>
                  </a:lnTo>
                  <a:lnTo>
                    <a:pt x="512781" y="4396757"/>
                  </a:lnTo>
                  <a:lnTo>
                    <a:pt x="540701" y="4435342"/>
                  </a:lnTo>
                  <a:lnTo>
                    <a:pt x="569369" y="4473572"/>
                  </a:lnTo>
                  <a:lnTo>
                    <a:pt x="598785" y="4511438"/>
                  </a:lnTo>
                  <a:lnTo>
                    <a:pt x="628951" y="4548932"/>
                  </a:lnTo>
                  <a:lnTo>
                    <a:pt x="659867" y="4586043"/>
                  </a:lnTo>
                  <a:lnTo>
                    <a:pt x="691533" y="4622763"/>
                  </a:lnTo>
                  <a:lnTo>
                    <a:pt x="726400" y="4661793"/>
                  </a:lnTo>
                  <a:lnTo>
                    <a:pt x="761833" y="4700015"/>
                  </a:lnTo>
                  <a:lnTo>
                    <a:pt x="797820" y="4737428"/>
                  </a:lnTo>
                  <a:lnTo>
                    <a:pt x="834349" y="4774032"/>
                  </a:lnTo>
                  <a:lnTo>
                    <a:pt x="871409" y="4809825"/>
                  </a:lnTo>
                  <a:lnTo>
                    <a:pt x="908987" y="4844807"/>
                  </a:lnTo>
                  <a:lnTo>
                    <a:pt x="947071" y="4878977"/>
                  </a:lnTo>
                  <a:lnTo>
                    <a:pt x="985651" y="4912335"/>
                  </a:lnTo>
                  <a:lnTo>
                    <a:pt x="1024712" y="4944879"/>
                  </a:lnTo>
                  <a:lnTo>
                    <a:pt x="1064245" y="4976609"/>
                  </a:lnTo>
                  <a:lnTo>
                    <a:pt x="1104237" y="5007523"/>
                  </a:lnTo>
                  <a:lnTo>
                    <a:pt x="1144676" y="5037622"/>
                  </a:lnTo>
                  <a:lnTo>
                    <a:pt x="1185550" y="5066905"/>
                  </a:lnTo>
                  <a:lnTo>
                    <a:pt x="1226848" y="5095370"/>
                  </a:lnTo>
                  <a:lnTo>
                    <a:pt x="1268557" y="5123018"/>
                  </a:lnTo>
                  <a:lnTo>
                    <a:pt x="1310665" y="5149846"/>
                  </a:lnTo>
                  <a:lnTo>
                    <a:pt x="1353162" y="5175856"/>
                  </a:lnTo>
                  <a:lnTo>
                    <a:pt x="1396034" y="5201044"/>
                  </a:lnTo>
                  <a:lnTo>
                    <a:pt x="1439270" y="5225412"/>
                  </a:lnTo>
                  <a:lnTo>
                    <a:pt x="1482858" y="5248958"/>
                  </a:lnTo>
                  <a:lnTo>
                    <a:pt x="1526787" y="5271682"/>
                  </a:lnTo>
                  <a:lnTo>
                    <a:pt x="1571043" y="5293582"/>
                  </a:lnTo>
                  <a:lnTo>
                    <a:pt x="1615616" y="5314658"/>
                  </a:lnTo>
                  <a:lnTo>
                    <a:pt x="1660494" y="5334909"/>
                  </a:lnTo>
                  <a:lnTo>
                    <a:pt x="1705664" y="5354335"/>
                  </a:lnTo>
                  <a:lnTo>
                    <a:pt x="1751115" y="5372934"/>
                  </a:lnTo>
                  <a:lnTo>
                    <a:pt x="1796835" y="5390707"/>
                  </a:lnTo>
                  <a:lnTo>
                    <a:pt x="1842812" y="5407651"/>
                  </a:lnTo>
                  <a:lnTo>
                    <a:pt x="1889034" y="5423767"/>
                  </a:lnTo>
                  <a:lnTo>
                    <a:pt x="1935489" y="5439053"/>
                  </a:lnTo>
                  <a:lnTo>
                    <a:pt x="1982166" y="5453510"/>
                  </a:lnTo>
                  <a:lnTo>
                    <a:pt x="2029052" y="5467135"/>
                  </a:lnTo>
                  <a:lnTo>
                    <a:pt x="2076136" y="5479929"/>
                  </a:lnTo>
                  <a:lnTo>
                    <a:pt x="2123405" y="5491890"/>
                  </a:lnTo>
                  <a:lnTo>
                    <a:pt x="2170849" y="5503018"/>
                  </a:lnTo>
                  <a:lnTo>
                    <a:pt x="2218454" y="5513312"/>
                  </a:lnTo>
                  <a:lnTo>
                    <a:pt x="2266209" y="5522772"/>
                  </a:lnTo>
                  <a:lnTo>
                    <a:pt x="2314103" y="5531396"/>
                  </a:lnTo>
                  <a:lnTo>
                    <a:pt x="2362123" y="5539184"/>
                  </a:lnTo>
                  <a:lnTo>
                    <a:pt x="2410257" y="5546135"/>
                  </a:lnTo>
                  <a:lnTo>
                    <a:pt x="2458494" y="5552248"/>
                  </a:lnTo>
                  <a:lnTo>
                    <a:pt x="2506821" y="5557523"/>
                  </a:lnTo>
                  <a:lnTo>
                    <a:pt x="2555227" y="5561958"/>
                  </a:lnTo>
                  <a:lnTo>
                    <a:pt x="2603701" y="5565554"/>
                  </a:lnTo>
                  <a:lnTo>
                    <a:pt x="2652229" y="5568309"/>
                  </a:lnTo>
                  <a:lnTo>
                    <a:pt x="2700801" y="5570222"/>
                  </a:lnTo>
                  <a:lnTo>
                    <a:pt x="2749404" y="5571293"/>
                  </a:lnTo>
                  <a:lnTo>
                    <a:pt x="2798027" y="5571520"/>
                  </a:lnTo>
                  <a:lnTo>
                    <a:pt x="2846657" y="5570904"/>
                  </a:lnTo>
                  <a:lnTo>
                    <a:pt x="2895283" y="5569443"/>
                  </a:lnTo>
                  <a:lnTo>
                    <a:pt x="2943892" y="5567137"/>
                  </a:lnTo>
                  <a:lnTo>
                    <a:pt x="2992474" y="5563984"/>
                  </a:lnTo>
                  <a:lnTo>
                    <a:pt x="3041015" y="5559984"/>
                  </a:lnTo>
                  <a:lnTo>
                    <a:pt x="3089505" y="5555136"/>
                  </a:lnTo>
                  <a:lnTo>
                    <a:pt x="3137930" y="5549439"/>
                  </a:lnTo>
                  <a:lnTo>
                    <a:pt x="3186280" y="5542893"/>
                  </a:lnTo>
                  <a:lnTo>
                    <a:pt x="3234543" y="5535497"/>
                  </a:lnTo>
                  <a:lnTo>
                    <a:pt x="3282706" y="5527249"/>
                  </a:lnTo>
                  <a:lnTo>
                    <a:pt x="3330758" y="5518150"/>
                  </a:lnTo>
                  <a:lnTo>
                    <a:pt x="3378687" y="5508198"/>
                  </a:lnTo>
                  <a:lnTo>
                    <a:pt x="3426481" y="5497392"/>
                  </a:lnTo>
                  <a:lnTo>
                    <a:pt x="3474128" y="5485732"/>
                  </a:lnTo>
                  <a:lnTo>
                    <a:pt x="3521616" y="5473217"/>
                  </a:lnTo>
                  <a:lnTo>
                    <a:pt x="3568934" y="5459846"/>
                  </a:lnTo>
                  <a:lnTo>
                    <a:pt x="3616069" y="5445619"/>
                  </a:lnTo>
                  <a:lnTo>
                    <a:pt x="3663009" y="5430533"/>
                  </a:lnTo>
                  <a:lnTo>
                    <a:pt x="3709743" y="5414590"/>
                  </a:lnTo>
                  <a:lnTo>
                    <a:pt x="3756260" y="5397787"/>
                  </a:lnTo>
                  <a:lnTo>
                    <a:pt x="3802546" y="5380125"/>
                  </a:lnTo>
                  <a:lnTo>
                    <a:pt x="3848590" y="5361602"/>
                  </a:lnTo>
                  <a:lnTo>
                    <a:pt x="3894380" y="5342218"/>
                  </a:lnTo>
                  <a:lnTo>
                    <a:pt x="3939905" y="5321971"/>
                  </a:lnTo>
                  <a:lnTo>
                    <a:pt x="3985152" y="5300861"/>
                  </a:lnTo>
                  <a:lnTo>
                    <a:pt x="4030109" y="5278887"/>
                  </a:lnTo>
                  <a:lnTo>
                    <a:pt x="4074766" y="5256049"/>
                  </a:lnTo>
                  <a:lnTo>
                    <a:pt x="4119109" y="5232345"/>
                  </a:lnTo>
                  <a:lnTo>
                    <a:pt x="4163127" y="5207775"/>
                  </a:lnTo>
                  <a:lnTo>
                    <a:pt x="4206808" y="5182338"/>
                  </a:lnTo>
                  <a:lnTo>
                    <a:pt x="4250140" y="5156033"/>
                  </a:lnTo>
                  <a:lnTo>
                    <a:pt x="4293111" y="5128859"/>
                  </a:lnTo>
                  <a:lnTo>
                    <a:pt x="4335710" y="5100816"/>
                  </a:lnTo>
                  <a:lnTo>
                    <a:pt x="4377925" y="5071903"/>
                  </a:lnTo>
                  <a:lnTo>
                    <a:pt x="4419743" y="5042118"/>
                  </a:lnTo>
                  <a:lnTo>
                    <a:pt x="4461152" y="5011462"/>
                  </a:lnTo>
                  <a:lnTo>
                    <a:pt x="4502142" y="4979933"/>
                  </a:lnTo>
                  <a:lnTo>
                    <a:pt x="4542700" y="4947531"/>
                  </a:lnTo>
                  <a:lnTo>
                    <a:pt x="4582814" y="4914255"/>
                  </a:lnTo>
                  <a:lnTo>
                    <a:pt x="4622472" y="4880103"/>
                  </a:lnTo>
                  <a:lnTo>
                    <a:pt x="4658655" y="4847826"/>
                  </a:lnTo>
                  <a:lnTo>
                    <a:pt x="4694145" y="4815062"/>
                  </a:lnTo>
                  <a:lnTo>
                    <a:pt x="4728941" y="4781821"/>
                  </a:lnTo>
                  <a:lnTo>
                    <a:pt x="4763043" y="4748112"/>
                  </a:lnTo>
                  <a:lnTo>
                    <a:pt x="4796450" y="4713946"/>
                  </a:lnTo>
                  <a:lnTo>
                    <a:pt x="4829162" y="4679331"/>
                  </a:lnTo>
                  <a:lnTo>
                    <a:pt x="4861178" y="4644277"/>
                  </a:lnTo>
                  <a:lnTo>
                    <a:pt x="4892496" y="4608794"/>
                  </a:lnTo>
                  <a:lnTo>
                    <a:pt x="4923118" y="4572890"/>
                  </a:lnTo>
                  <a:lnTo>
                    <a:pt x="4953041" y="4536575"/>
                  </a:lnTo>
                  <a:lnTo>
                    <a:pt x="4982266" y="4499859"/>
                  </a:lnTo>
                  <a:lnTo>
                    <a:pt x="5010791" y="4462751"/>
                  </a:lnTo>
                  <a:lnTo>
                    <a:pt x="5038617" y="4425261"/>
                  </a:lnTo>
                  <a:lnTo>
                    <a:pt x="5065742" y="4387397"/>
                  </a:lnTo>
                  <a:lnTo>
                    <a:pt x="5092166" y="4349170"/>
                  </a:lnTo>
                  <a:lnTo>
                    <a:pt x="5117888" y="4310589"/>
                  </a:lnTo>
                  <a:lnTo>
                    <a:pt x="5142908" y="4271663"/>
                  </a:lnTo>
                  <a:lnTo>
                    <a:pt x="5167225" y="4232402"/>
                  </a:lnTo>
                  <a:lnTo>
                    <a:pt x="5190839" y="4192815"/>
                  </a:lnTo>
                  <a:lnTo>
                    <a:pt x="5213748" y="4152911"/>
                  </a:lnTo>
                  <a:lnTo>
                    <a:pt x="5235953" y="4112701"/>
                  </a:lnTo>
                  <a:lnTo>
                    <a:pt x="5257452" y="4072193"/>
                  </a:lnTo>
                  <a:lnTo>
                    <a:pt x="5278245" y="4031397"/>
                  </a:lnTo>
                  <a:lnTo>
                    <a:pt x="5298331" y="3990323"/>
                  </a:lnTo>
                  <a:lnTo>
                    <a:pt x="5317711" y="3948979"/>
                  </a:lnTo>
                  <a:lnTo>
                    <a:pt x="5336382" y="3907376"/>
                  </a:lnTo>
                  <a:lnTo>
                    <a:pt x="5354345" y="3865522"/>
                  </a:lnTo>
                  <a:lnTo>
                    <a:pt x="5371598" y="3823427"/>
                  </a:lnTo>
                  <a:lnTo>
                    <a:pt x="5388142" y="3781101"/>
                  </a:lnTo>
                  <a:lnTo>
                    <a:pt x="5403976" y="3738553"/>
                  </a:lnTo>
                  <a:lnTo>
                    <a:pt x="5419098" y="3695792"/>
                  </a:lnTo>
                  <a:lnTo>
                    <a:pt x="5433509" y="3652829"/>
                  </a:lnTo>
                  <a:lnTo>
                    <a:pt x="5447208" y="3609671"/>
                  </a:lnTo>
                  <a:lnTo>
                    <a:pt x="5460194" y="3566330"/>
                  </a:lnTo>
                  <a:lnTo>
                    <a:pt x="5472466" y="3522813"/>
                  </a:lnTo>
                  <a:lnTo>
                    <a:pt x="5484024" y="3479132"/>
                  </a:lnTo>
                  <a:lnTo>
                    <a:pt x="5494868" y="3435294"/>
                  </a:lnTo>
                  <a:lnTo>
                    <a:pt x="5504997" y="3391310"/>
                  </a:lnTo>
                  <a:lnTo>
                    <a:pt x="5514409" y="3347189"/>
                  </a:lnTo>
                  <a:lnTo>
                    <a:pt x="5523105" y="3302940"/>
                  </a:lnTo>
                  <a:lnTo>
                    <a:pt x="5531084" y="3258573"/>
                  </a:lnTo>
                  <a:lnTo>
                    <a:pt x="5538345" y="3214098"/>
                  </a:lnTo>
                  <a:lnTo>
                    <a:pt x="5544887" y="3169523"/>
                  </a:lnTo>
                  <a:lnTo>
                    <a:pt x="5550711" y="3124858"/>
                  </a:lnTo>
                  <a:lnTo>
                    <a:pt x="5555815" y="3080113"/>
                  </a:lnTo>
                  <a:lnTo>
                    <a:pt x="5560198" y="3035297"/>
                  </a:lnTo>
                  <a:lnTo>
                    <a:pt x="5563861" y="2990420"/>
                  </a:lnTo>
                  <a:lnTo>
                    <a:pt x="5566803" y="2945491"/>
                  </a:lnTo>
                  <a:lnTo>
                    <a:pt x="5569022" y="2900518"/>
                  </a:lnTo>
                  <a:lnTo>
                    <a:pt x="5570518" y="2855513"/>
                  </a:lnTo>
                  <a:lnTo>
                    <a:pt x="5571291" y="2810484"/>
                  </a:lnTo>
                  <a:lnTo>
                    <a:pt x="5571341" y="2765441"/>
                  </a:lnTo>
                  <a:lnTo>
                    <a:pt x="5570665" y="2720393"/>
                  </a:lnTo>
                  <a:lnTo>
                    <a:pt x="5569265" y="2675349"/>
                  </a:lnTo>
                  <a:lnTo>
                    <a:pt x="5567138" y="2630319"/>
                  </a:lnTo>
                  <a:lnTo>
                    <a:pt x="5564286" y="2585313"/>
                  </a:lnTo>
                  <a:lnTo>
                    <a:pt x="5560706" y="2540340"/>
                  </a:lnTo>
                  <a:lnTo>
                    <a:pt x="5556398" y="2495409"/>
                  </a:lnTo>
                  <a:lnTo>
                    <a:pt x="5551362" y="2450530"/>
                  </a:lnTo>
                  <a:lnTo>
                    <a:pt x="5545598" y="2405712"/>
                  </a:lnTo>
                  <a:lnTo>
                    <a:pt x="5539103" y="2360965"/>
                  </a:lnTo>
                  <a:lnTo>
                    <a:pt x="5531879" y="2316298"/>
                  </a:lnTo>
                  <a:lnTo>
                    <a:pt x="5523924" y="2271720"/>
                  </a:lnTo>
                  <a:lnTo>
                    <a:pt x="5515237" y="2227242"/>
                  </a:lnTo>
                  <a:lnTo>
                    <a:pt x="5505819" y="2182871"/>
                  </a:lnTo>
                  <a:lnTo>
                    <a:pt x="5495668" y="2138619"/>
                  </a:lnTo>
                  <a:lnTo>
                    <a:pt x="5484783" y="2094494"/>
                  </a:lnTo>
                  <a:lnTo>
                    <a:pt x="5473165" y="2050506"/>
                  </a:lnTo>
                  <a:lnTo>
                    <a:pt x="5460813" y="2006664"/>
                  </a:lnTo>
                  <a:lnTo>
                    <a:pt x="5447725" y="1962977"/>
                  </a:lnTo>
                  <a:lnTo>
                    <a:pt x="5433902" y="1919456"/>
                  </a:lnTo>
                  <a:lnTo>
                    <a:pt x="5419342" y="1876109"/>
                  </a:lnTo>
                  <a:lnTo>
                    <a:pt x="5404045" y="1832946"/>
                  </a:lnTo>
                  <a:lnTo>
                    <a:pt x="5388011" y="1789977"/>
                  </a:lnTo>
                  <a:lnTo>
                    <a:pt x="5371238" y="1747210"/>
                  </a:lnTo>
                  <a:lnTo>
                    <a:pt x="5353727" y="1704656"/>
                  </a:lnTo>
                  <a:lnTo>
                    <a:pt x="5335477" y="1662323"/>
                  </a:lnTo>
                  <a:lnTo>
                    <a:pt x="5316486" y="1620221"/>
                  </a:lnTo>
                  <a:lnTo>
                    <a:pt x="5296755" y="1578360"/>
                  </a:lnTo>
                  <a:lnTo>
                    <a:pt x="5276282" y="1536749"/>
                  </a:lnTo>
                  <a:lnTo>
                    <a:pt x="5255068" y="1495398"/>
                  </a:lnTo>
                  <a:lnTo>
                    <a:pt x="5233111" y="1454315"/>
                  </a:lnTo>
                  <a:lnTo>
                    <a:pt x="5210411" y="1413511"/>
                  </a:lnTo>
                  <a:lnTo>
                    <a:pt x="5186967" y="1372995"/>
                  </a:lnTo>
                  <a:lnTo>
                    <a:pt x="5162779" y="1332776"/>
                  </a:lnTo>
                  <a:lnTo>
                    <a:pt x="5137846" y="1292863"/>
                  </a:lnTo>
                  <a:lnTo>
                    <a:pt x="5112167" y="1253267"/>
                  </a:lnTo>
                  <a:lnTo>
                    <a:pt x="5085742" y="1213996"/>
                  </a:lnTo>
                  <a:lnTo>
                    <a:pt x="5058571" y="1175060"/>
                  </a:lnTo>
                  <a:lnTo>
                    <a:pt x="5030652" y="1136468"/>
                  </a:lnTo>
                  <a:lnTo>
                    <a:pt x="5001984" y="1098231"/>
                  </a:lnTo>
                  <a:lnTo>
                    <a:pt x="4972568" y="1060357"/>
                  </a:lnTo>
                  <a:lnTo>
                    <a:pt x="4942403" y="1022855"/>
                  </a:lnTo>
                  <a:lnTo>
                    <a:pt x="4911488" y="985736"/>
                  </a:lnTo>
                  <a:lnTo>
                    <a:pt x="4879822" y="949008"/>
                  </a:lnTo>
                  <a:lnTo>
                    <a:pt x="4844955" y="909978"/>
                  </a:lnTo>
                  <a:lnTo>
                    <a:pt x="4809522" y="871755"/>
                  </a:lnTo>
                  <a:lnTo>
                    <a:pt x="4773535" y="834340"/>
                  </a:lnTo>
                  <a:lnTo>
                    <a:pt x="4737006" y="797734"/>
                  </a:lnTo>
                  <a:lnTo>
                    <a:pt x="4699946" y="761938"/>
                  </a:lnTo>
                  <a:lnTo>
                    <a:pt x="4662369" y="726952"/>
                  </a:lnTo>
                  <a:lnTo>
                    <a:pt x="4624284" y="692778"/>
                  </a:lnTo>
                  <a:lnTo>
                    <a:pt x="4585705" y="659416"/>
                  </a:lnTo>
                  <a:lnTo>
                    <a:pt x="4546644" y="626866"/>
                  </a:lnTo>
                  <a:lnTo>
                    <a:pt x="4507111" y="595131"/>
                  </a:lnTo>
                  <a:lnTo>
                    <a:pt x="4467120" y="564209"/>
                  </a:lnTo>
                  <a:lnTo>
                    <a:pt x="4426681" y="534104"/>
                  </a:lnTo>
                  <a:lnTo>
                    <a:pt x="4385807" y="504814"/>
                  </a:lnTo>
                  <a:lnTo>
                    <a:pt x="4344510" y="476341"/>
                  </a:lnTo>
                  <a:lnTo>
                    <a:pt x="4302801" y="448686"/>
                  </a:lnTo>
                  <a:lnTo>
                    <a:pt x="4260693" y="421849"/>
                  </a:lnTo>
                  <a:lnTo>
                    <a:pt x="4218197" y="395832"/>
                  </a:lnTo>
                  <a:lnTo>
                    <a:pt x="4175326" y="370635"/>
                  </a:lnTo>
                  <a:lnTo>
                    <a:pt x="4132090" y="346258"/>
                  </a:lnTo>
                  <a:lnTo>
                    <a:pt x="4088502" y="322704"/>
                  </a:lnTo>
                  <a:lnTo>
                    <a:pt x="4044574" y="299971"/>
                  </a:lnTo>
                  <a:lnTo>
                    <a:pt x="4000318" y="278062"/>
                  </a:lnTo>
                  <a:lnTo>
                    <a:pt x="3955745" y="256977"/>
                  </a:lnTo>
                  <a:lnTo>
                    <a:pt x="3910868" y="236717"/>
                  </a:lnTo>
                  <a:lnTo>
                    <a:pt x="3865698" y="217283"/>
                  </a:lnTo>
                  <a:lnTo>
                    <a:pt x="3820248" y="198675"/>
                  </a:lnTo>
                  <a:lnTo>
                    <a:pt x="3774528" y="180894"/>
                  </a:lnTo>
                  <a:lnTo>
                    <a:pt x="3728551" y="163941"/>
                  </a:lnTo>
                  <a:lnTo>
                    <a:pt x="3682330" y="147817"/>
                  </a:lnTo>
                  <a:lnTo>
                    <a:pt x="3635874" y="132523"/>
                  </a:lnTo>
                  <a:lnTo>
                    <a:pt x="3589198" y="118059"/>
                  </a:lnTo>
                  <a:lnTo>
                    <a:pt x="3542312" y="104427"/>
                  </a:lnTo>
                  <a:lnTo>
                    <a:pt x="3495228" y="91626"/>
                  </a:lnTo>
                  <a:lnTo>
                    <a:pt x="3447959" y="79658"/>
                  </a:lnTo>
                  <a:lnTo>
                    <a:pt x="3400516" y="68524"/>
                  </a:lnTo>
                  <a:lnTo>
                    <a:pt x="3352911" y="58224"/>
                  </a:lnTo>
                  <a:lnTo>
                    <a:pt x="3305155" y="48760"/>
                  </a:lnTo>
                  <a:lnTo>
                    <a:pt x="3257261" y="40131"/>
                  </a:lnTo>
                  <a:lnTo>
                    <a:pt x="3209241" y="32339"/>
                  </a:lnTo>
                  <a:lnTo>
                    <a:pt x="3161107" y="25385"/>
                  </a:lnTo>
                  <a:lnTo>
                    <a:pt x="3112870" y="19269"/>
                  </a:lnTo>
                  <a:lnTo>
                    <a:pt x="3064542" y="13993"/>
                  </a:lnTo>
                  <a:lnTo>
                    <a:pt x="3016135" y="9556"/>
                  </a:lnTo>
                  <a:lnTo>
                    <a:pt x="2967662" y="5960"/>
                  </a:lnTo>
                  <a:close/>
                </a:path>
              </a:pathLst>
            </a:custGeom>
            <a:ln w="52354">
              <a:solidFill>
                <a:srgbClr val="055B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02008" y="6247349"/>
              <a:ext cx="4802366" cy="48023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23147" y="6645909"/>
              <a:ext cx="77753" cy="40585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23147" y="6576912"/>
              <a:ext cx="4083711" cy="690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23147" y="6576912"/>
              <a:ext cx="4161407" cy="41529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00895" y="10652111"/>
              <a:ext cx="4083660" cy="777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06846" y="6602312"/>
              <a:ext cx="77708" cy="404979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123144" y="6568206"/>
              <a:ext cx="4161790" cy="4161790"/>
            </a:xfrm>
            <a:custGeom>
              <a:avLst/>
              <a:gdLst/>
              <a:ahLst/>
              <a:cxnLst/>
              <a:rect l="l" t="t" r="r" b="b"/>
              <a:pathLst>
                <a:path w="4161790" h="4161790">
                  <a:moveTo>
                    <a:pt x="8798" y="2271017"/>
                  </a:moveTo>
                  <a:lnTo>
                    <a:pt x="13769" y="2319155"/>
                  </a:lnTo>
                  <a:lnTo>
                    <a:pt x="19854" y="2367172"/>
                  </a:lnTo>
                  <a:lnTo>
                    <a:pt x="27049" y="2415047"/>
                  </a:lnTo>
                  <a:lnTo>
                    <a:pt x="35354" y="2462758"/>
                  </a:lnTo>
                  <a:lnTo>
                    <a:pt x="44767" y="2510286"/>
                  </a:lnTo>
                  <a:lnTo>
                    <a:pt x="55284" y="2557607"/>
                  </a:lnTo>
                  <a:lnTo>
                    <a:pt x="66906" y="2604702"/>
                  </a:lnTo>
                  <a:lnTo>
                    <a:pt x="79629" y="2651550"/>
                  </a:lnTo>
                  <a:lnTo>
                    <a:pt x="93452" y="2698129"/>
                  </a:lnTo>
                  <a:lnTo>
                    <a:pt x="108373" y="2744418"/>
                  </a:lnTo>
                  <a:lnTo>
                    <a:pt x="124389" y="2790396"/>
                  </a:lnTo>
                  <a:lnTo>
                    <a:pt x="141500" y="2836043"/>
                  </a:lnTo>
                  <a:lnTo>
                    <a:pt x="159702" y="2881336"/>
                  </a:lnTo>
                  <a:lnTo>
                    <a:pt x="178994" y="2926256"/>
                  </a:lnTo>
                  <a:lnTo>
                    <a:pt x="199375" y="2970780"/>
                  </a:lnTo>
                  <a:lnTo>
                    <a:pt x="220842" y="3014889"/>
                  </a:lnTo>
                  <a:lnTo>
                    <a:pt x="243393" y="3058560"/>
                  </a:lnTo>
                  <a:lnTo>
                    <a:pt x="267026" y="3101773"/>
                  </a:lnTo>
                  <a:lnTo>
                    <a:pt x="291739" y="3144506"/>
                  </a:lnTo>
                  <a:lnTo>
                    <a:pt x="317531" y="3186739"/>
                  </a:lnTo>
                  <a:lnTo>
                    <a:pt x="344399" y="3228451"/>
                  </a:lnTo>
                  <a:lnTo>
                    <a:pt x="372342" y="3269620"/>
                  </a:lnTo>
                  <a:lnTo>
                    <a:pt x="401358" y="3310226"/>
                  </a:lnTo>
                  <a:lnTo>
                    <a:pt x="431444" y="3350246"/>
                  </a:lnTo>
                  <a:lnTo>
                    <a:pt x="462599" y="3389661"/>
                  </a:lnTo>
                  <a:lnTo>
                    <a:pt x="494821" y="3428450"/>
                  </a:lnTo>
                  <a:lnTo>
                    <a:pt x="528107" y="3466590"/>
                  </a:lnTo>
                  <a:lnTo>
                    <a:pt x="562457" y="3504061"/>
                  </a:lnTo>
                  <a:lnTo>
                    <a:pt x="597867" y="3540842"/>
                  </a:lnTo>
                  <a:lnTo>
                    <a:pt x="634337" y="3576913"/>
                  </a:lnTo>
                  <a:lnTo>
                    <a:pt x="671863" y="3612251"/>
                  </a:lnTo>
                  <a:lnTo>
                    <a:pt x="710445" y="3646835"/>
                  </a:lnTo>
                  <a:lnTo>
                    <a:pt x="750080" y="3680646"/>
                  </a:lnTo>
                  <a:lnTo>
                    <a:pt x="787664" y="3711181"/>
                  </a:lnTo>
                  <a:lnTo>
                    <a:pt x="825741" y="3740700"/>
                  </a:lnTo>
                  <a:lnTo>
                    <a:pt x="864295" y="3769205"/>
                  </a:lnTo>
                  <a:lnTo>
                    <a:pt x="903308" y="3796696"/>
                  </a:lnTo>
                  <a:lnTo>
                    <a:pt x="942763" y="3823176"/>
                  </a:lnTo>
                  <a:lnTo>
                    <a:pt x="982644" y="3848645"/>
                  </a:lnTo>
                  <a:lnTo>
                    <a:pt x="1022934" y="3873106"/>
                  </a:lnTo>
                  <a:lnTo>
                    <a:pt x="1063616" y="3896559"/>
                  </a:lnTo>
                  <a:lnTo>
                    <a:pt x="1104673" y="3919007"/>
                  </a:lnTo>
                  <a:lnTo>
                    <a:pt x="1146088" y="3940452"/>
                  </a:lnTo>
                  <a:lnTo>
                    <a:pt x="1187845" y="3960893"/>
                  </a:lnTo>
                  <a:lnTo>
                    <a:pt x="1229926" y="3980334"/>
                  </a:lnTo>
                  <a:lnTo>
                    <a:pt x="1272315" y="3998776"/>
                  </a:lnTo>
                  <a:lnTo>
                    <a:pt x="1314995" y="4016220"/>
                  </a:lnTo>
                  <a:lnTo>
                    <a:pt x="1357949" y="4032668"/>
                  </a:lnTo>
                  <a:lnTo>
                    <a:pt x="1401159" y="4048121"/>
                  </a:lnTo>
                  <a:lnTo>
                    <a:pt x="1444610" y="4062580"/>
                  </a:lnTo>
                  <a:lnTo>
                    <a:pt x="1488285" y="4076049"/>
                  </a:lnTo>
                  <a:lnTo>
                    <a:pt x="1532165" y="4088527"/>
                  </a:lnTo>
                  <a:lnTo>
                    <a:pt x="1576236" y="4100017"/>
                  </a:lnTo>
                  <a:lnTo>
                    <a:pt x="1620479" y="4110519"/>
                  </a:lnTo>
                  <a:lnTo>
                    <a:pt x="1664879" y="4120037"/>
                  </a:lnTo>
                  <a:lnTo>
                    <a:pt x="1709417" y="4128570"/>
                  </a:lnTo>
                  <a:lnTo>
                    <a:pt x="1754078" y="4136122"/>
                  </a:lnTo>
                  <a:lnTo>
                    <a:pt x="1798844" y="4142692"/>
                  </a:lnTo>
                  <a:lnTo>
                    <a:pt x="1843698" y="4148283"/>
                  </a:lnTo>
                  <a:lnTo>
                    <a:pt x="1888624" y="4152897"/>
                  </a:lnTo>
                  <a:lnTo>
                    <a:pt x="1933605" y="4156534"/>
                  </a:lnTo>
                  <a:lnTo>
                    <a:pt x="1978624" y="4159197"/>
                  </a:lnTo>
                  <a:lnTo>
                    <a:pt x="2023664" y="4160887"/>
                  </a:lnTo>
                  <a:lnTo>
                    <a:pt x="2068708" y="4161606"/>
                  </a:lnTo>
                  <a:lnTo>
                    <a:pt x="2113740" y="4161354"/>
                  </a:lnTo>
                  <a:lnTo>
                    <a:pt x="2158742" y="4160134"/>
                  </a:lnTo>
                  <a:lnTo>
                    <a:pt x="2203697" y="4157947"/>
                  </a:lnTo>
                  <a:lnTo>
                    <a:pt x="2248590" y="4154795"/>
                  </a:lnTo>
                  <a:lnTo>
                    <a:pt x="2293402" y="4150680"/>
                  </a:lnTo>
                  <a:lnTo>
                    <a:pt x="2338118" y="4145602"/>
                  </a:lnTo>
                  <a:lnTo>
                    <a:pt x="2382719" y="4139563"/>
                  </a:lnTo>
                  <a:lnTo>
                    <a:pt x="2427190" y="4132565"/>
                  </a:lnTo>
                  <a:lnTo>
                    <a:pt x="2471514" y="4124610"/>
                  </a:lnTo>
                  <a:lnTo>
                    <a:pt x="2515673" y="4115699"/>
                  </a:lnTo>
                  <a:lnTo>
                    <a:pt x="2559651" y="4105833"/>
                  </a:lnTo>
                  <a:lnTo>
                    <a:pt x="2603431" y="4095014"/>
                  </a:lnTo>
                  <a:lnTo>
                    <a:pt x="2646995" y="4083244"/>
                  </a:lnTo>
                  <a:lnTo>
                    <a:pt x="2690329" y="4070524"/>
                  </a:lnTo>
                  <a:lnTo>
                    <a:pt x="2733413" y="4056856"/>
                  </a:lnTo>
                  <a:lnTo>
                    <a:pt x="2776232" y="4042241"/>
                  </a:lnTo>
                  <a:lnTo>
                    <a:pt x="2818768" y="4026681"/>
                  </a:lnTo>
                  <a:lnTo>
                    <a:pt x="2861006" y="4010178"/>
                  </a:lnTo>
                  <a:lnTo>
                    <a:pt x="2902927" y="3992732"/>
                  </a:lnTo>
                  <a:lnTo>
                    <a:pt x="2944515" y="3974346"/>
                  </a:lnTo>
                  <a:lnTo>
                    <a:pt x="2985754" y="3955020"/>
                  </a:lnTo>
                  <a:lnTo>
                    <a:pt x="3026625" y="3934757"/>
                  </a:lnTo>
                  <a:lnTo>
                    <a:pt x="3067114" y="3913559"/>
                  </a:lnTo>
                  <a:lnTo>
                    <a:pt x="3107201" y="3891426"/>
                  </a:lnTo>
                  <a:lnTo>
                    <a:pt x="3146872" y="3868360"/>
                  </a:lnTo>
                  <a:lnTo>
                    <a:pt x="3186109" y="3844363"/>
                  </a:lnTo>
                  <a:lnTo>
                    <a:pt x="3224894" y="3819436"/>
                  </a:lnTo>
                  <a:lnTo>
                    <a:pt x="3263212" y="3793581"/>
                  </a:lnTo>
                  <a:lnTo>
                    <a:pt x="3301045" y="3766799"/>
                  </a:lnTo>
                  <a:lnTo>
                    <a:pt x="3338376" y="3739093"/>
                  </a:lnTo>
                  <a:lnTo>
                    <a:pt x="3375189" y="3710462"/>
                  </a:lnTo>
                  <a:lnTo>
                    <a:pt x="3411467" y="3680910"/>
                  </a:lnTo>
                  <a:lnTo>
                    <a:pt x="3447193" y="3650438"/>
                  </a:lnTo>
                  <a:lnTo>
                    <a:pt x="3482350" y="3619046"/>
                  </a:lnTo>
                  <a:lnTo>
                    <a:pt x="3516921" y="3586737"/>
                  </a:lnTo>
                  <a:lnTo>
                    <a:pt x="3550889" y="3553512"/>
                  </a:lnTo>
                  <a:lnTo>
                    <a:pt x="3584238" y="3519373"/>
                  </a:lnTo>
                  <a:lnTo>
                    <a:pt x="3616950" y="3484322"/>
                  </a:lnTo>
                  <a:lnTo>
                    <a:pt x="3649009" y="3448359"/>
                  </a:lnTo>
                  <a:lnTo>
                    <a:pt x="3680398" y="3411487"/>
                  </a:lnTo>
                  <a:lnTo>
                    <a:pt x="3710937" y="3373899"/>
                  </a:lnTo>
                  <a:lnTo>
                    <a:pt x="3740459" y="3335819"/>
                  </a:lnTo>
                  <a:lnTo>
                    <a:pt x="3768967" y="3297262"/>
                  </a:lnTo>
                  <a:lnTo>
                    <a:pt x="3796461" y="3258246"/>
                  </a:lnTo>
                  <a:lnTo>
                    <a:pt x="3822943" y="3218787"/>
                  </a:lnTo>
                  <a:lnTo>
                    <a:pt x="3848415" y="3178903"/>
                  </a:lnTo>
                  <a:lnTo>
                    <a:pt x="3872879" y="3138611"/>
                  </a:lnTo>
                  <a:lnTo>
                    <a:pt x="3896335" y="3097926"/>
                  </a:lnTo>
                  <a:lnTo>
                    <a:pt x="3918786" y="3056866"/>
                  </a:lnTo>
                  <a:lnTo>
                    <a:pt x="3940233" y="3015448"/>
                  </a:lnTo>
                  <a:lnTo>
                    <a:pt x="3960677" y="2973689"/>
                  </a:lnTo>
                  <a:lnTo>
                    <a:pt x="3980120" y="2931605"/>
                  </a:lnTo>
                  <a:lnTo>
                    <a:pt x="3998564" y="2889214"/>
                  </a:lnTo>
                  <a:lnTo>
                    <a:pt x="4016010" y="2846532"/>
                  </a:lnTo>
                  <a:lnTo>
                    <a:pt x="4032459" y="2803576"/>
                  </a:lnTo>
                  <a:lnTo>
                    <a:pt x="4047914" y="2760363"/>
                  </a:lnTo>
                  <a:lnTo>
                    <a:pt x="4062375" y="2716909"/>
                  </a:lnTo>
                  <a:lnTo>
                    <a:pt x="4075845" y="2673233"/>
                  </a:lnTo>
                  <a:lnTo>
                    <a:pt x="4088325" y="2629350"/>
                  </a:lnTo>
                  <a:lnTo>
                    <a:pt x="4099816" y="2585277"/>
                  </a:lnTo>
                  <a:lnTo>
                    <a:pt x="4110320" y="2541031"/>
                  </a:lnTo>
                  <a:lnTo>
                    <a:pt x="4119838" y="2496630"/>
                  </a:lnTo>
                  <a:lnTo>
                    <a:pt x="4128373" y="2452089"/>
                  </a:lnTo>
                  <a:lnTo>
                    <a:pt x="4135925" y="2407427"/>
                  </a:lnTo>
                  <a:lnTo>
                    <a:pt x="4142496" y="2362659"/>
                  </a:lnTo>
                  <a:lnTo>
                    <a:pt x="4148088" y="2317802"/>
                  </a:lnTo>
                  <a:lnTo>
                    <a:pt x="4152702" y="2272874"/>
                  </a:lnTo>
                  <a:lnTo>
                    <a:pt x="4156340" y="2227891"/>
                  </a:lnTo>
                  <a:lnTo>
                    <a:pt x="4159003" y="2182870"/>
                  </a:lnTo>
                  <a:lnTo>
                    <a:pt x="4160693" y="2137828"/>
                  </a:lnTo>
                  <a:lnTo>
                    <a:pt x="4161412" y="2092782"/>
                  </a:lnTo>
                  <a:lnTo>
                    <a:pt x="4161160" y="2047748"/>
                  </a:lnTo>
                  <a:lnTo>
                    <a:pt x="4159940" y="2002744"/>
                  </a:lnTo>
                  <a:lnTo>
                    <a:pt x="4157753" y="1957786"/>
                  </a:lnTo>
                  <a:lnTo>
                    <a:pt x="4154600" y="1912892"/>
                  </a:lnTo>
                  <a:lnTo>
                    <a:pt x="4150484" y="1868077"/>
                  </a:lnTo>
                  <a:lnTo>
                    <a:pt x="4145405" y="1823359"/>
                  </a:lnTo>
                  <a:lnTo>
                    <a:pt x="4139366" y="1778755"/>
                  </a:lnTo>
                  <a:lnTo>
                    <a:pt x="4132367" y="1734282"/>
                  </a:lnTo>
                  <a:lnTo>
                    <a:pt x="4124411" y="1689956"/>
                  </a:lnTo>
                  <a:lnTo>
                    <a:pt x="4115498" y="1645795"/>
                  </a:lnTo>
                  <a:lnTo>
                    <a:pt x="4105631" y="1601815"/>
                  </a:lnTo>
                  <a:lnTo>
                    <a:pt x="4094811" y="1558032"/>
                  </a:lnTo>
                  <a:lnTo>
                    <a:pt x="4083039" y="1514465"/>
                  </a:lnTo>
                  <a:lnTo>
                    <a:pt x="4070317" y="1471130"/>
                  </a:lnTo>
                  <a:lnTo>
                    <a:pt x="4056647" y="1428043"/>
                  </a:lnTo>
                  <a:lnTo>
                    <a:pt x="4042030" y="1385221"/>
                  </a:lnTo>
                  <a:lnTo>
                    <a:pt x="4026468" y="1342682"/>
                  </a:lnTo>
                  <a:lnTo>
                    <a:pt x="4009962" y="1300442"/>
                  </a:lnTo>
                  <a:lnTo>
                    <a:pt x="3992514" y="1258518"/>
                  </a:lnTo>
                  <a:lnTo>
                    <a:pt x="3974125" y="1216927"/>
                  </a:lnTo>
                  <a:lnTo>
                    <a:pt x="3954797" y="1175685"/>
                  </a:lnTo>
                  <a:lnTo>
                    <a:pt x="3934531" y="1134810"/>
                  </a:lnTo>
                  <a:lnTo>
                    <a:pt x="3913329" y="1094319"/>
                  </a:lnTo>
                  <a:lnTo>
                    <a:pt x="3891193" y="1054228"/>
                  </a:lnTo>
                  <a:lnTo>
                    <a:pt x="3868124" y="1014554"/>
                  </a:lnTo>
                  <a:lnTo>
                    <a:pt x="3844123" y="975314"/>
                  </a:lnTo>
                  <a:lnTo>
                    <a:pt x="3819193" y="936525"/>
                  </a:lnTo>
                  <a:lnTo>
                    <a:pt x="3793334" y="898203"/>
                  </a:lnTo>
                  <a:lnTo>
                    <a:pt x="3766548" y="860367"/>
                  </a:lnTo>
                  <a:lnTo>
                    <a:pt x="3738838" y="823031"/>
                  </a:lnTo>
                  <a:lnTo>
                    <a:pt x="3710203" y="786214"/>
                  </a:lnTo>
                  <a:lnTo>
                    <a:pt x="3680646" y="749932"/>
                  </a:lnTo>
                  <a:lnTo>
                    <a:pt x="3650169" y="714202"/>
                  </a:lnTo>
                  <a:lnTo>
                    <a:pt x="3618773" y="679041"/>
                  </a:lnTo>
                  <a:lnTo>
                    <a:pt x="3586459" y="644466"/>
                  </a:lnTo>
                  <a:lnTo>
                    <a:pt x="3553229" y="610493"/>
                  </a:lnTo>
                  <a:lnTo>
                    <a:pt x="3519085" y="577140"/>
                  </a:lnTo>
                  <a:lnTo>
                    <a:pt x="3484028" y="544423"/>
                  </a:lnTo>
                  <a:lnTo>
                    <a:pt x="3448060" y="512359"/>
                  </a:lnTo>
                  <a:lnTo>
                    <a:pt x="3411182" y="480965"/>
                  </a:lnTo>
                  <a:lnTo>
                    <a:pt x="3373606" y="450429"/>
                  </a:lnTo>
                  <a:lnTo>
                    <a:pt x="3335537" y="420909"/>
                  </a:lnTo>
                  <a:lnTo>
                    <a:pt x="3296990" y="392404"/>
                  </a:lnTo>
                  <a:lnTo>
                    <a:pt x="3257984" y="364913"/>
                  </a:lnTo>
                  <a:lnTo>
                    <a:pt x="3218535" y="338433"/>
                  </a:lnTo>
                  <a:lnTo>
                    <a:pt x="3178660" y="312963"/>
                  </a:lnTo>
                  <a:lnTo>
                    <a:pt x="3138376" y="288502"/>
                  </a:lnTo>
                  <a:lnTo>
                    <a:pt x="3097699" y="265048"/>
                  </a:lnTo>
                  <a:lnTo>
                    <a:pt x="3056647" y="242599"/>
                  </a:lnTo>
                  <a:lnTo>
                    <a:pt x="3015236" y="221155"/>
                  </a:lnTo>
                  <a:lnTo>
                    <a:pt x="2973483" y="200713"/>
                  </a:lnTo>
                  <a:lnTo>
                    <a:pt x="2931406" y="181272"/>
                  </a:lnTo>
                  <a:lnTo>
                    <a:pt x="2889020" y="162830"/>
                  </a:lnTo>
                  <a:lnTo>
                    <a:pt x="2846344" y="145386"/>
                  </a:lnTo>
                  <a:lnTo>
                    <a:pt x="2803392" y="128938"/>
                  </a:lnTo>
                  <a:lnTo>
                    <a:pt x="2760184" y="113485"/>
                  </a:lnTo>
                  <a:lnTo>
                    <a:pt x="2716735" y="99025"/>
                  </a:lnTo>
                  <a:lnTo>
                    <a:pt x="2673062" y="85557"/>
                  </a:lnTo>
                  <a:lnTo>
                    <a:pt x="2629183" y="73078"/>
                  </a:lnTo>
                  <a:lnTo>
                    <a:pt x="2585113" y="61589"/>
                  </a:lnTo>
                  <a:lnTo>
                    <a:pt x="2540871" y="51086"/>
                  </a:lnTo>
                  <a:lnTo>
                    <a:pt x="2496472" y="41568"/>
                  </a:lnTo>
                  <a:lnTo>
                    <a:pt x="2451934" y="33035"/>
                  </a:lnTo>
                  <a:lnTo>
                    <a:pt x="2407273" y="25483"/>
                  </a:lnTo>
                  <a:lnTo>
                    <a:pt x="2362507" y="18913"/>
                  </a:lnTo>
                  <a:lnTo>
                    <a:pt x="2317652" y="13322"/>
                  </a:lnTo>
                  <a:lnTo>
                    <a:pt x="2272725" y="8708"/>
                  </a:lnTo>
                  <a:lnTo>
                    <a:pt x="2227743" y="5071"/>
                  </a:lnTo>
                  <a:lnTo>
                    <a:pt x="2182723" y="2408"/>
                  </a:lnTo>
                  <a:lnTo>
                    <a:pt x="2137682" y="718"/>
                  </a:lnTo>
                  <a:lnTo>
                    <a:pt x="2092636" y="0"/>
                  </a:lnTo>
                  <a:lnTo>
                    <a:pt x="2047603" y="251"/>
                  </a:lnTo>
                  <a:lnTo>
                    <a:pt x="2002599" y="1471"/>
                  </a:lnTo>
                  <a:lnTo>
                    <a:pt x="1957642" y="3658"/>
                  </a:lnTo>
                  <a:lnTo>
                    <a:pt x="1912747" y="6810"/>
                  </a:lnTo>
                  <a:lnTo>
                    <a:pt x="1867933" y="10926"/>
                  </a:lnTo>
                  <a:lnTo>
                    <a:pt x="1823215" y="16004"/>
                  </a:lnTo>
                  <a:lnTo>
                    <a:pt x="1778611" y="22042"/>
                  </a:lnTo>
                  <a:lnTo>
                    <a:pt x="1734137" y="29040"/>
                  </a:lnTo>
                  <a:lnTo>
                    <a:pt x="1689811" y="36996"/>
                  </a:lnTo>
                  <a:lnTo>
                    <a:pt x="1645650" y="45907"/>
                  </a:lnTo>
                  <a:lnTo>
                    <a:pt x="1601669" y="55773"/>
                  </a:lnTo>
                  <a:lnTo>
                    <a:pt x="1557886" y="66592"/>
                  </a:lnTo>
                  <a:lnTo>
                    <a:pt x="1514319" y="78362"/>
                  </a:lnTo>
                  <a:lnTo>
                    <a:pt x="1470983" y="91082"/>
                  </a:lnTo>
                  <a:lnTo>
                    <a:pt x="1427896" y="104750"/>
                  </a:lnTo>
                  <a:lnTo>
                    <a:pt x="1385074" y="119365"/>
                  </a:lnTo>
                  <a:lnTo>
                    <a:pt x="1342535" y="134925"/>
                  </a:lnTo>
                  <a:lnTo>
                    <a:pt x="1300294" y="151429"/>
                  </a:lnTo>
                  <a:lnTo>
                    <a:pt x="1258370" y="168874"/>
                  </a:lnTo>
                  <a:lnTo>
                    <a:pt x="1216779" y="187261"/>
                  </a:lnTo>
                  <a:lnTo>
                    <a:pt x="1175538" y="206586"/>
                  </a:lnTo>
                  <a:lnTo>
                    <a:pt x="1134664" y="226849"/>
                  </a:lnTo>
                  <a:lnTo>
                    <a:pt x="1094173" y="248048"/>
                  </a:lnTo>
                  <a:lnTo>
                    <a:pt x="1054083" y="270181"/>
                  </a:lnTo>
                  <a:lnTo>
                    <a:pt x="1014409" y="293246"/>
                  </a:lnTo>
                  <a:lnTo>
                    <a:pt x="975171" y="317244"/>
                  </a:lnTo>
                  <a:lnTo>
                    <a:pt x="936383" y="342170"/>
                  </a:lnTo>
                  <a:lnTo>
                    <a:pt x="898063" y="368025"/>
                  </a:lnTo>
                  <a:lnTo>
                    <a:pt x="860228" y="394807"/>
                  </a:lnTo>
                  <a:lnTo>
                    <a:pt x="822894" y="422513"/>
                  </a:lnTo>
                  <a:lnTo>
                    <a:pt x="786080" y="451144"/>
                  </a:lnTo>
                  <a:lnTo>
                    <a:pt x="749800" y="480696"/>
                  </a:lnTo>
                  <a:lnTo>
                    <a:pt x="714073" y="511168"/>
                  </a:lnTo>
                  <a:lnTo>
                    <a:pt x="678915" y="542560"/>
                  </a:lnTo>
                  <a:lnTo>
                    <a:pt x="644343" y="574868"/>
                  </a:lnTo>
                  <a:lnTo>
                    <a:pt x="610374" y="608093"/>
                  </a:lnTo>
                  <a:lnTo>
                    <a:pt x="577025" y="642232"/>
                  </a:lnTo>
                  <a:lnTo>
                    <a:pt x="544312" y="677283"/>
                  </a:lnTo>
                  <a:lnTo>
                    <a:pt x="512253" y="713246"/>
                  </a:lnTo>
                  <a:lnTo>
                    <a:pt x="480864" y="750118"/>
                  </a:lnTo>
                  <a:lnTo>
                    <a:pt x="448053" y="790582"/>
                  </a:lnTo>
                  <a:lnTo>
                    <a:pt x="416420" y="831613"/>
                  </a:lnTo>
                  <a:lnTo>
                    <a:pt x="385961" y="873191"/>
                  </a:lnTo>
                  <a:lnTo>
                    <a:pt x="356675" y="915295"/>
                  </a:lnTo>
                  <a:lnTo>
                    <a:pt x="328561" y="957903"/>
                  </a:lnTo>
                  <a:lnTo>
                    <a:pt x="301615" y="1000995"/>
                  </a:lnTo>
                  <a:lnTo>
                    <a:pt x="275837" y="1044550"/>
                  </a:lnTo>
                  <a:lnTo>
                    <a:pt x="251223" y="1088547"/>
                  </a:lnTo>
                  <a:lnTo>
                    <a:pt x="227773" y="1132965"/>
                  </a:lnTo>
                  <a:lnTo>
                    <a:pt x="205484" y="1177784"/>
                  </a:lnTo>
                  <a:lnTo>
                    <a:pt x="184354" y="1222982"/>
                  </a:lnTo>
                  <a:lnTo>
                    <a:pt x="164381" y="1268538"/>
                  </a:lnTo>
                  <a:lnTo>
                    <a:pt x="145563" y="1314432"/>
                  </a:lnTo>
                  <a:lnTo>
                    <a:pt x="127899" y="1360642"/>
                  </a:lnTo>
                  <a:lnTo>
                    <a:pt x="111387" y="1407149"/>
                  </a:lnTo>
                  <a:lnTo>
                    <a:pt x="96023" y="1453930"/>
                  </a:lnTo>
                  <a:lnTo>
                    <a:pt x="81807" y="1500965"/>
                  </a:lnTo>
                  <a:lnTo>
                    <a:pt x="68737" y="1548233"/>
                  </a:lnTo>
                  <a:lnTo>
                    <a:pt x="56810" y="1595713"/>
                  </a:lnTo>
                  <a:lnTo>
                    <a:pt x="46024" y="1643385"/>
                  </a:lnTo>
                  <a:lnTo>
                    <a:pt x="36378" y="1691227"/>
                  </a:lnTo>
                  <a:lnTo>
                    <a:pt x="27870" y="1739219"/>
                  </a:lnTo>
                  <a:lnTo>
                    <a:pt x="20497" y="1787339"/>
                  </a:lnTo>
                  <a:lnTo>
                    <a:pt x="14258" y="1835567"/>
                  </a:lnTo>
                  <a:lnTo>
                    <a:pt x="9151" y="1883881"/>
                  </a:lnTo>
                  <a:lnTo>
                    <a:pt x="5173" y="1932262"/>
                  </a:lnTo>
                  <a:lnTo>
                    <a:pt x="2324" y="1980688"/>
                  </a:lnTo>
                  <a:lnTo>
                    <a:pt x="600" y="2029137"/>
                  </a:lnTo>
                  <a:lnTo>
                    <a:pt x="0" y="2077590"/>
                  </a:lnTo>
                  <a:lnTo>
                    <a:pt x="521" y="2126026"/>
                  </a:lnTo>
                  <a:lnTo>
                    <a:pt x="2163" y="2174423"/>
                  </a:lnTo>
                  <a:lnTo>
                    <a:pt x="4923" y="2222760"/>
                  </a:lnTo>
                  <a:lnTo>
                    <a:pt x="8798" y="2271017"/>
                  </a:lnTo>
                  <a:close/>
                </a:path>
              </a:pathLst>
            </a:custGeom>
            <a:ln w="52354">
              <a:solidFill>
                <a:srgbClr val="27A8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35450" y="3920299"/>
              <a:ext cx="3701667" cy="370166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56911" y="5192250"/>
              <a:ext cx="950359" cy="21091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56911" y="4241927"/>
              <a:ext cx="2109155" cy="95032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56911" y="4241927"/>
              <a:ext cx="3059524" cy="305946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807265" y="6351034"/>
              <a:ext cx="1995170" cy="950594"/>
            </a:xfrm>
            <a:custGeom>
              <a:avLst/>
              <a:gdLst/>
              <a:ahLst/>
              <a:cxnLst/>
              <a:rect l="l" t="t" r="r" b="b"/>
              <a:pathLst>
                <a:path w="1995170" h="950595">
                  <a:moveTo>
                    <a:pt x="1994832" y="0"/>
                  </a:moveTo>
                  <a:lnTo>
                    <a:pt x="0" y="0"/>
                  </a:lnTo>
                  <a:lnTo>
                    <a:pt x="0" y="836048"/>
                  </a:lnTo>
                  <a:lnTo>
                    <a:pt x="77302" y="865338"/>
                  </a:lnTo>
                  <a:lnTo>
                    <a:pt x="123104" y="880413"/>
                  </a:lnTo>
                  <a:lnTo>
                    <a:pt x="169670" y="894147"/>
                  </a:lnTo>
                  <a:lnTo>
                    <a:pt x="216648" y="906419"/>
                  </a:lnTo>
                  <a:lnTo>
                    <a:pt x="263664" y="917148"/>
                  </a:lnTo>
                  <a:lnTo>
                    <a:pt x="310690" y="926350"/>
                  </a:lnTo>
                  <a:lnTo>
                    <a:pt x="357698" y="934039"/>
                  </a:lnTo>
                  <a:lnTo>
                    <a:pt x="404661" y="940233"/>
                  </a:lnTo>
                  <a:lnTo>
                    <a:pt x="451551" y="944945"/>
                  </a:lnTo>
                  <a:lnTo>
                    <a:pt x="498341" y="948192"/>
                  </a:lnTo>
                  <a:lnTo>
                    <a:pt x="545002" y="949989"/>
                  </a:lnTo>
                  <a:lnTo>
                    <a:pt x="591509" y="950353"/>
                  </a:lnTo>
                  <a:lnTo>
                    <a:pt x="637832" y="949298"/>
                  </a:lnTo>
                  <a:lnTo>
                    <a:pt x="683945" y="946839"/>
                  </a:lnTo>
                  <a:lnTo>
                    <a:pt x="729819" y="942994"/>
                  </a:lnTo>
                  <a:lnTo>
                    <a:pt x="775427" y="937776"/>
                  </a:lnTo>
                  <a:lnTo>
                    <a:pt x="820743" y="931203"/>
                  </a:lnTo>
                  <a:lnTo>
                    <a:pt x="865737" y="923288"/>
                  </a:lnTo>
                  <a:lnTo>
                    <a:pt x="910383" y="914049"/>
                  </a:lnTo>
                  <a:lnTo>
                    <a:pt x="954653" y="903500"/>
                  </a:lnTo>
                  <a:lnTo>
                    <a:pt x="998519" y="891657"/>
                  </a:lnTo>
                  <a:lnTo>
                    <a:pt x="1041954" y="878536"/>
                  </a:lnTo>
                  <a:lnTo>
                    <a:pt x="1084930" y="864152"/>
                  </a:lnTo>
                  <a:lnTo>
                    <a:pt x="1127419" y="848521"/>
                  </a:lnTo>
                  <a:lnTo>
                    <a:pt x="1169395" y="831658"/>
                  </a:lnTo>
                  <a:lnTo>
                    <a:pt x="1210830" y="813579"/>
                  </a:lnTo>
                  <a:lnTo>
                    <a:pt x="1251695" y="794299"/>
                  </a:lnTo>
                  <a:lnTo>
                    <a:pt x="1291964" y="773835"/>
                  </a:lnTo>
                  <a:lnTo>
                    <a:pt x="1331608" y="752201"/>
                  </a:lnTo>
                  <a:lnTo>
                    <a:pt x="1370601" y="729414"/>
                  </a:lnTo>
                  <a:lnTo>
                    <a:pt x="1408914" y="705488"/>
                  </a:lnTo>
                  <a:lnTo>
                    <a:pt x="1446521" y="680439"/>
                  </a:lnTo>
                  <a:lnTo>
                    <a:pt x="1483393" y="654284"/>
                  </a:lnTo>
                  <a:lnTo>
                    <a:pt x="1519503" y="627037"/>
                  </a:lnTo>
                  <a:lnTo>
                    <a:pt x="1554823" y="598714"/>
                  </a:lnTo>
                  <a:lnTo>
                    <a:pt x="1589326" y="569331"/>
                  </a:lnTo>
                  <a:lnTo>
                    <a:pt x="1622985" y="538903"/>
                  </a:lnTo>
                  <a:lnTo>
                    <a:pt x="1655771" y="507445"/>
                  </a:lnTo>
                  <a:lnTo>
                    <a:pt x="1687657" y="474975"/>
                  </a:lnTo>
                  <a:lnTo>
                    <a:pt x="1718616" y="441506"/>
                  </a:lnTo>
                  <a:lnTo>
                    <a:pt x="1748619" y="407054"/>
                  </a:lnTo>
                  <a:lnTo>
                    <a:pt x="1777640" y="371636"/>
                  </a:lnTo>
                  <a:lnTo>
                    <a:pt x="1805651" y="335266"/>
                  </a:lnTo>
                  <a:lnTo>
                    <a:pt x="1832624" y="297961"/>
                  </a:lnTo>
                  <a:lnTo>
                    <a:pt x="1858532" y="259735"/>
                  </a:lnTo>
                  <a:lnTo>
                    <a:pt x="1883347" y="220605"/>
                  </a:lnTo>
                  <a:lnTo>
                    <a:pt x="1907042" y="180586"/>
                  </a:lnTo>
                  <a:lnTo>
                    <a:pt x="1929588" y="139693"/>
                  </a:lnTo>
                  <a:lnTo>
                    <a:pt x="1950959" y="97942"/>
                  </a:lnTo>
                  <a:lnTo>
                    <a:pt x="1971127" y="55349"/>
                  </a:lnTo>
                  <a:lnTo>
                    <a:pt x="1990064" y="11930"/>
                  </a:lnTo>
                  <a:lnTo>
                    <a:pt x="1994832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66057" y="4241927"/>
              <a:ext cx="950378" cy="210910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56914" y="4241921"/>
              <a:ext cx="3060065" cy="3060065"/>
            </a:xfrm>
            <a:custGeom>
              <a:avLst/>
              <a:gdLst/>
              <a:ahLst/>
              <a:cxnLst/>
              <a:rect l="l" t="t" r="r" b="b"/>
              <a:pathLst>
                <a:path w="3060065" h="3060065">
                  <a:moveTo>
                    <a:pt x="777542" y="198116"/>
                  </a:moveTo>
                  <a:lnTo>
                    <a:pt x="735336" y="222852"/>
                  </a:lnTo>
                  <a:lnTo>
                    <a:pt x="693929" y="248923"/>
                  </a:lnTo>
                  <a:lnTo>
                    <a:pt x="653358" y="276310"/>
                  </a:lnTo>
                  <a:lnTo>
                    <a:pt x="613657" y="304992"/>
                  </a:lnTo>
                  <a:lnTo>
                    <a:pt x="574862" y="334950"/>
                  </a:lnTo>
                  <a:lnTo>
                    <a:pt x="537006" y="366163"/>
                  </a:lnTo>
                  <a:lnTo>
                    <a:pt x="500126" y="398612"/>
                  </a:lnTo>
                  <a:lnTo>
                    <a:pt x="464256" y="432277"/>
                  </a:lnTo>
                  <a:lnTo>
                    <a:pt x="429430" y="467138"/>
                  </a:lnTo>
                  <a:lnTo>
                    <a:pt x="395685" y="503175"/>
                  </a:lnTo>
                  <a:lnTo>
                    <a:pt x="363054" y="540369"/>
                  </a:lnTo>
                  <a:lnTo>
                    <a:pt x="331574" y="578699"/>
                  </a:lnTo>
                  <a:lnTo>
                    <a:pt x="301278" y="618145"/>
                  </a:lnTo>
                  <a:lnTo>
                    <a:pt x="272202" y="658688"/>
                  </a:lnTo>
                  <a:lnTo>
                    <a:pt x="244381" y="700308"/>
                  </a:lnTo>
                  <a:lnTo>
                    <a:pt x="217849" y="742984"/>
                  </a:lnTo>
                  <a:lnTo>
                    <a:pt x="192642" y="786697"/>
                  </a:lnTo>
                  <a:lnTo>
                    <a:pt x="168794" y="831428"/>
                  </a:lnTo>
                  <a:lnTo>
                    <a:pt x="146341" y="877155"/>
                  </a:lnTo>
                  <a:lnTo>
                    <a:pt x="125317" y="923860"/>
                  </a:lnTo>
                  <a:lnTo>
                    <a:pt x="105758" y="971522"/>
                  </a:lnTo>
                  <a:lnTo>
                    <a:pt x="87698" y="1020121"/>
                  </a:lnTo>
                  <a:lnTo>
                    <a:pt x="71172" y="1069638"/>
                  </a:lnTo>
                  <a:lnTo>
                    <a:pt x="56216" y="1120053"/>
                  </a:lnTo>
                  <a:lnTo>
                    <a:pt x="43941" y="1167025"/>
                  </a:lnTo>
                  <a:lnTo>
                    <a:pt x="33211" y="1214034"/>
                  </a:lnTo>
                  <a:lnTo>
                    <a:pt x="24007" y="1261054"/>
                  </a:lnTo>
                  <a:lnTo>
                    <a:pt x="16317" y="1308057"/>
                  </a:lnTo>
                  <a:lnTo>
                    <a:pt x="10122" y="1355015"/>
                  </a:lnTo>
                  <a:lnTo>
                    <a:pt x="5409" y="1401901"/>
                  </a:lnTo>
                  <a:lnTo>
                    <a:pt x="2161" y="1448687"/>
                  </a:lnTo>
                  <a:lnTo>
                    <a:pt x="363" y="1495345"/>
                  </a:lnTo>
                  <a:lnTo>
                    <a:pt x="0" y="1541849"/>
                  </a:lnTo>
                  <a:lnTo>
                    <a:pt x="1055" y="1588169"/>
                  </a:lnTo>
                  <a:lnTo>
                    <a:pt x="3513" y="1634280"/>
                  </a:lnTo>
                  <a:lnTo>
                    <a:pt x="7358" y="1680152"/>
                  </a:lnTo>
                  <a:lnTo>
                    <a:pt x="12576" y="1725759"/>
                  </a:lnTo>
                  <a:lnTo>
                    <a:pt x="19150" y="1771073"/>
                  </a:lnTo>
                  <a:lnTo>
                    <a:pt x="27064" y="1816067"/>
                  </a:lnTo>
                  <a:lnTo>
                    <a:pt x="36304" y="1860712"/>
                  </a:lnTo>
                  <a:lnTo>
                    <a:pt x="46854" y="1904981"/>
                  </a:lnTo>
                  <a:lnTo>
                    <a:pt x="58697" y="1948847"/>
                  </a:lnTo>
                  <a:lnTo>
                    <a:pt x="71819" y="1992282"/>
                  </a:lnTo>
                  <a:lnTo>
                    <a:pt x="86204" y="2035258"/>
                  </a:lnTo>
                  <a:lnTo>
                    <a:pt x="101835" y="2077748"/>
                  </a:lnTo>
                  <a:lnTo>
                    <a:pt x="118699" y="2119725"/>
                  </a:lnTo>
                  <a:lnTo>
                    <a:pt x="136779" y="2161160"/>
                  </a:lnTo>
                  <a:lnTo>
                    <a:pt x="156059" y="2202026"/>
                  </a:lnTo>
                  <a:lnTo>
                    <a:pt x="176524" y="2242295"/>
                  </a:lnTo>
                  <a:lnTo>
                    <a:pt x="198158" y="2281941"/>
                  </a:lnTo>
                  <a:lnTo>
                    <a:pt x="220946" y="2320934"/>
                  </a:lnTo>
                  <a:lnTo>
                    <a:pt x="244872" y="2359249"/>
                  </a:lnTo>
                  <a:lnTo>
                    <a:pt x="269921" y="2396856"/>
                  </a:lnTo>
                  <a:lnTo>
                    <a:pt x="296077" y="2433729"/>
                  </a:lnTo>
                  <a:lnTo>
                    <a:pt x="323324" y="2469840"/>
                  </a:lnTo>
                  <a:lnTo>
                    <a:pt x="351647" y="2505161"/>
                  </a:lnTo>
                  <a:lnTo>
                    <a:pt x="381030" y="2539665"/>
                  </a:lnTo>
                  <a:lnTo>
                    <a:pt x="411458" y="2573324"/>
                  </a:lnTo>
                  <a:lnTo>
                    <a:pt x="442915" y="2606110"/>
                  </a:lnTo>
                  <a:lnTo>
                    <a:pt x="475385" y="2637996"/>
                  </a:lnTo>
                  <a:lnTo>
                    <a:pt x="508853" y="2668955"/>
                  </a:lnTo>
                  <a:lnTo>
                    <a:pt x="543303" y="2698959"/>
                  </a:lnTo>
                  <a:lnTo>
                    <a:pt x="578720" y="2727980"/>
                  </a:lnTo>
                  <a:lnTo>
                    <a:pt x="615089" y="2755990"/>
                  </a:lnTo>
                  <a:lnTo>
                    <a:pt x="652392" y="2782962"/>
                  </a:lnTo>
                  <a:lnTo>
                    <a:pt x="690616" y="2808869"/>
                  </a:lnTo>
                  <a:lnTo>
                    <a:pt x="729744" y="2833682"/>
                  </a:lnTo>
                  <a:lnTo>
                    <a:pt x="769761" y="2857375"/>
                  </a:lnTo>
                  <a:lnTo>
                    <a:pt x="810651" y="2879919"/>
                  </a:lnTo>
                  <a:lnTo>
                    <a:pt x="852398" y="2901288"/>
                  </a:lnTo>
                  <a:lnTo>
                    <a:pt x="894988" y="2921453"/>
                  </a:lnTo>
                  <a:lnTo>
                    <a:pt x="938404" y="2940386"/>
                  </a:lnTo>
                  <a:lnTo>
                    <a:pt x="982630" y="2958061"/>
                  </a:lnTo>
                  <a:lnTo>
                    <a:pt x="1027652" y="2974450"/>
                  </a:lnTo>
                  <a:lnTo>
                    <a:pt x="1073454" y="2989525"/>
                  </a:lnTo>
                  <a:lnTo>
                    <a:pt x="1120020" y="3003258"/>
                  </a:lnTo>
                  <a:lnTo>
                    <a:pt x="1166999" y="3015530"/>
                  </a:lnTo>
                  <a:lnTo>
                    <a:pt x="1214015" y="3026259"/>
                  </a:lnTo>
                  <a:lnTo>
                    <a:pt x="1261041" y="3035461"/>
                  </a:lnTo>
                  <a:lnTo>
                    <a:pt x="1308049" y="3043151"/>
                  </a:lnTo>
                  <a:lnTo>
                    <a:pt x="1355012" y="3049344"/>
                  </a:lnTo>
                  <a:lnTo>
                    <a:pt x="1401903" y="3054057"/>
                  </a:lnTo>
                  <a:lnTo>
                    <a:pt x="1448693" y="3057304"/>
                  </a:lnTo>
                  <a:lnTo>
                    <a:pt x="1495355" y="3059102"/>
                  </a:lnTo>
                  <a:lnTo>
                    <a:pt x="1541861" y="3059465"/>
                  </a:lnTo>
                  <a:lnTo>
                    <a:pt x="1588184" y="3058410"/>
                  </a:lnTo>
                  <a:lnTo>
                    <a:pt x="1634297" y="3055952"/>
                  </a:lnTo>
                  <a:lnTo>
                    <a:pt x="1680172" y="3052106"/>
                  </a:lnTo>
                  <a:lnTo>
                    <a:pt x="1725780" y="3046889"/>
                  </a:lnTo>
                  <a:lnTo>
                    <a:pt x="1771096" y="3040315"/>
                  </a:lnTo>
                  <a:lnTo>
                    <a:pt x="1816090" y="3032401"/>
                  </a:lnTo>
                  <a:lnTo>
                    <a:pt x="1860736" y="3023162"/>
                  </a:lnTo>
                  <a:lnTo>
                    <a:pt x="1905006" y="3012613"/>
                  </a:lnTo>
                  <a:lnTo>
                    <a:pt x="1948872" y="3000770"/>
                  </a:lnTo>
                  <a:lnTo>
                    <a:pt x="1992307" y="2987649"/>
                  </a:lnTo>
                  <a:lnTo>
                    <a:pt x="2035283" y="2973265"/>
                  </a:lnTo>
                  <a:lnTo>
                    <a:pt x="2077773" y="2957634"/>
                  </a:lnTo>
                  <a:lnTo>
                    <a:pt x="2119749" y="2940771"/>
                  </a:lnTo>
                  <a:lnTo>
                    <a:pt x="2161183" y="2922692"/>
                  </a:lnTo>
                  <a:lnTo>
                    <a:pt x="2202048" y="2903412"/>
                  </a:lnTo>
                  <a:lnTo>
                    <a:pt x="2242317" y="2882948"/>
                  </a:lnTo>
                  <a:lnTo>
                    <a:pt x="2281962" y="2861314"/>
                  </a:lnTo>
                  <a:lnTo>
                    <a:pt x="2320954" y="2838526"/>
                  </a:lnTo>
                  <a:lnTo>
                    <a:pt x="2359268" y="2814600"/>
                  </a:lnTo>
                  <a:lnTo>
                    <a:pt x="2396874" y="2789552"/>
                  </a:lnTo>
                  <a:lnTo>
                    <a:pt x="2433746" y="2763396"/>
                  </a:lnTo>
                  <a:lnTo>
                    <a:pt x="2469856" y="2736149"/>
                  </a:lnTo>
                  <a:lnTo>
                    <a:pt x="2505177" y="2707826"/>
                  </a:lnTo>
                  <a:lnTo>
                    <a:pt x="2539680" y="2678443"/>
                  </a:lnTo>
                  <a:lnTo>
                    <a:pt x="2573338" y="2648015"/>
                  </a:lnTo>
                  <a:lnTo>
                    <a:pt x="2606125" y="2616558"/>
                  </a:lnTo>
                  <a:lnTo>
                    <a:pt x="2638011" y="2584087"/>
                  </a:lnTo>
                  <a:lnTo>
                    <a:pt x="2668970" y="2550618"/>
                  </a:lnTo>
                  <a:lnTo>
                    <a:pt x="2698973" y="2516166"/>
                  </a:lnTo>
                  <a:lnTo>
                    <a:pt x="2727995" y="2480748"/>
                  </a:lnTo>
                  <a:lnTo>
                    <a:pt x="2756006" y="2444378"/>
                  </a:lnTo>
                  <a:lnTo>
                    <a:pt x="2782979" y="2407072"/>
                  </a:lnTo>
                  <a:lnTo>
                    <a:pt x="2808887" y="2368847"/>
                  </a:lnTo>
                  <a:lnTo>
                    <a:pt x="2833702" y="2329716"/>
                  </a:lnTo>
                  <a:lnTo>
                    <a:pt x="2857396" y="2289697"/>
                  </a:lnTo>
                  <a:lnTo>
                    <a:pt x="2879943" y="2248804"/>
                  </a:lnTo>
                  <a:lnTo>
                    <a:pt x="2901314" y="2207054"/>
                  </a:lnTo>
                  <a:lnTo>
                    <a:pt x="2921482" y="2164461"/>
                  </a:lnTo>
                  <a:lnTo>
                    <a:pt x="2940419" y="2121041"/>
                  </a:lnTo>
                  <a:lnTo>
                    <a:pt x="2958098" y="2076810"/>
                  </a:lnTo>
                  <a:lnTo>
                    <a:pt x="2974491" y="2031783"/>
                  </a:lnTo>
                  <a:lnTo>
                    <a:pt x="2989571" y="1985977"/>
                  </a:lnTo>
                  <a:lnTo>
                    <a:pt x="3003309" y="1939406"/>
                  </a:lnTo>
                  <a:lnTo>
                    <a:pt x="3015584" y="1892434"/>
                  </a:lnTo>
                  <a:lnTo>
                    <a:pt x="3026315" y="1845425"/>
                  </a:lnTo>
                  <a:lnTo>
                    <a:pt x="3035518" y="1798405"/>
                  </a:lnTo>
                  <a:lnTo>
                    <a:pt x="3043209" y="1751402"/>
                  </a:lnTo>
                  <a:lnTo>
                    <a:pt x="3049403" y="1704444"/>
                  </a:lnTo>
                  <a:lnTo>
                    <a:pt x="3054116" y="1657558"/>
                  </a:lnTo>
                  <a:lnTo>
                    <a:pt x="3057364" y="1610772"/>
                  </a:lnTo>
                  <a:lnTo>
                    <a:pt x="3059162" y="1564114"/>
                  </a:lnTo>
                  <a:lnTo>
                    <a:pt x="3059526" y="1517611"/>
                  </a:lnTo>
                  <a:lnTo>
                    <a:pt x="3058471" y="1471290"/>
                  </a:lnTo>
                  <a:lnTo>
                    <a:pt x="3056013" y="1425180"/>
                  </a:lnTo>
                  <a:lnTo>
                    <a:pt x="3052168" y="1379307"/>
                  </a:lnTo>
                  <a:lnTo>
                    <a:pt x="3046950" y="1333700"/>
                  </a:lnTo>
                  <a:lnTo>
                    <a:pt x="3040376" y="1288386"/>
                  </a:lnTo>
                  <a:lnTo>
                    <a:pt x="3032462" y="1243393"/>
                  </a:lnTo>
                  <a:lnTo>
                    <a:pt x="3023222" y="1198748"/>
                  </a:lnTo>
                  <a:lnTo>
                    <a:pt x="3012672" y="1154478"/>
                  </a:lnTo>
                  <a:lnTo>
                    <a:pt x="3000829" y="1110613"/>
                  </a:lnTo>
                  <a:lnTo>
                    <a:pt x="2987707" y="1067178"/>
                  </a:lnTo>
                  <a:lnTo>
                    <a:pt x="2973322" y="1024201"/>
                  </a:lnTo>
                  <a:lnTo>
                    <a:pt x="2957691" y="981711"/>
                  </a:lnTo>
                  <a:lnTo>
                    <a:pt x="2940827" y="939735"/>
                  </a:lnTo>
                  <a:lnTo>
                    <a:pt x="2922747" y="898300"/>
                  </a:lnTo>
                  <a:lnTo>
                    <a:pt x="2903467" y="857434"/>
                  </a:lnTo>
                  <a:lnTo>
                    <a:pt x="2883002" y="817164"/>
                  </a:lnTo>
                  <a:lnTo>
                    <a:pt x="2861368" y="777519"/>
                  </a:lnTo>
                  <a:lnTo>
                    <a:pt x="2838580" y="738525"/>
                  </a:lnTo>
                  <a:lnTo>
                    <a:pt x="2814654" y="700211"/>
                  </a:lnTo>
                  <a:lnTo>
                    <a:pt x="2789605" y="662604"/>
                  </a:lnTo>
                  <a:lnTo>
                    <a:pt x="2763449" y="625731"/>
                  </a:lnTo>
                  <a:lnTo>
                    <a:pt x="2736202" y="589620"/>
                  </a:lnTo>
                  <a:lnTo>
                    <a:pt x="2707879" y="554299"/>
                  </a:lnTo>
                  <a:lnTo>
                    <a:pt x="2678496" y="519795"/>
                  </a:lnTo>
                  <a:lnTo>
                    <a:pt x="2648068" y="486136"/>
                  </a:lnTo>
                  <a:lnTo>
                    <a:pt x="2616611" y="453350"/>
                  </a:lnTo>
                  <a:lnTo>
                    <a:pt x="2584141" y="421463"/>
                  </a:lnTo>
                  <a:lnTo>
                    <a:pt x="2550673" y="390504"/>
                  </a:lnTo>
                  <a:lnTo>
                    <a:pt x="2516223" y="360501"/>
                  </a:lnTo>
                  <a:lnTo>
                    <a:pt x="2480805" y="331480"/>
                  </a:lnTo>
                  <a:lnTo>
                    <a:pt x="2444437" y="303470"/>
                  </a:lnTo>
                  <a:lnTo>
                    <a:pt x="2407133" y="276497"/>
                  </a:lnTo>
                  <a:lnTo>
                    <a:pt x="2368910" y="250591"/>
                  </a:lnTo>
                  <a:lnTo>
                    <a:pt x="2329782" y="225777"/>
                  </a:lnTo>
                  <a:lnTo>
                    <a:pt x="2289765" y="202084"/>
                  </a:lnTo>
                  <a:lnTo>
                    <a:pt x="2248875" y="179540"/>
                  </a:lnTo>
                  <a:lnTo>
                    <a:pt x="2207127" y="158171"/>
                  </a:lnTo>
                  <a:lnTo>
                    <a:pt x="2164538" y="138007"/>
                  </a:lnTo>
                  <a:lnTo>
                    <a:pt x="2121122" y="119073"/>
                  </a:lnTo>
                  <a:lnTo>
                    <a:pt x="2076895" y="101398"/>
                  </a:lnTo>
                  <a:lnTo>
                    <a:pt x="2031873" y="85009"/>
                  </a:lnTo>
                  <a:lnTo>
                    <a:pt x="1986071" y="69934"/>
                  </a:lnTo>
                  <a:lnTo>
                    <a:pt x="1939505" y="56201"/>
                  </a:lnTo>
                  <a:lnTo>
                    <a:pt x="1888605" y="42988"/>
                  </a:lnTo>
                  <a:lnTo>
                    <a:pt x="1837665" y="31582"/>
                  </a:lnTo>
                  <a:lnTo>
                    <a:pt x="1786718" y="21964"/>
                  </a:lnTo>
                  <a:lnTo>
                    <a:pt x="1735800" y="14113"/>
                  </a:lnTo>
                  <a:lnTo>
                    <a:pt x="1684947" y="8011"/>
                  </a:lnTo>
                  <a:lnTo>
                    <a:pt x="1634192" y="3638"/>
                  </a:lnTo>
                  <a:lnTo>
                    <a:pt x="1583572" y="974"/>
                  </a:lnTo>
                  <a:lnTo>
                    <a:pt x="1533121" y="0"/>
                  </a:lnTo>
                  <a:lnTo>
                    <a:pt x="1482874" y="695"/>
                  </a:lnTo>
                  <a:lnTo>
                    <a:pt x="1432866" y="3040"/>
                  </a:lnTo>
                  <a:lnTo>
                    <a:pt x="1383134" y="7015"/>
                  </a:lnTo>
                  <a:lnTo>
                    <a:pt x="1333710" y="12601"/>
                  </a:lnTo>
                  <a:lnTo>
                    <a:pt x="1284632" y="19779"/>
                  </a:lnTo>
                  <a:lnTo>
                    <a:pt x="1235933" y="28527"/>
                  </a:lnTo>
                  <a:lnTo>
                    <a:pt x="1187648" y="38828"/>
                  </a:lnTo>
                  <a:lnTo>
                    <a:pt x="1139814" y="50661"/>
                  </a:lnTo>
                  <a:lnTo>
                    <a:pt x="1092465" y="64005"/>
                  </a:lnTo>
                  <a:lnTo>
                    <a:pt x="1045635" y="78843"/>
                  </a:lnTo>
                  <a:lnTo>
                    <a:pt x="999361" y="95154"/>
                  </a:lnTo>
                  <a:lnTo>
                    <a:pt x="953677" y="112918"/>
                  </a:lnTo>
                  <a:lnTo>
                    <a:pt x="908617" y="132116"/>
                  </a:lnTo>
                  <a:lnTo>
                    <a:pt x="864219" y="152728"/>
                  </a:lnTo>
                  <a:lnTo>
                    <a:pt x="820515" y="174735"/>
                  </a:lnTo>
                  <a:lnTo>
                    <a:pt x="777542" y="198116"/>
                  </a:lnTo>
                  <a:close/>
                </a:path>
              </a:pathLst>
            </a:custGeom>
            <a:ln w="52354">
              <a:solidFill>
                <a:srgbClr val="88C3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30" name="object 30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31" name="object 31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703" y="4458827"/>
            <a:ext cx="5407660" cy="4922520"/>
            <a:chOff x="175703" y="4458827"/>
            <a:chExt cx="5407660" cy="49225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703" y="4458827"/>
              <a:ext cx="5407655" cy="49223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8414" y="7205089"/>
              <a:ext cx="1773809" cy="177380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72750" y="6390875"/>
            <a:ext cx="2013585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50" spc="50" dirty="0">
                <a:solidFill>
                  <a:srgbClr val="FFFFFF"/>
                </a:solidFill>
                <a:latin typeface="Arial MT"/>
                <a:cs typeface="Arial MT"/>
              </a:rPr>
              <a:t>Australia</a:t>
            </a:r>
            <a:endParaRPr sz="385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48973" y="2271836"/>
            <a:ext cx="31412" cy="7186807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2813641" y="2567623"/>
            <a:ext cx="7291070" cy="7978140"/>
            <a:chOff x="12813641" y="2567623"/>
            <a:chExt cx="7291070" cy="797814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23265" y="2567623"/>
              <a:ext cx="6980834" cy="78067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813641" y="8771889"/>
              <a:ext cx="1773767" cy="1773808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632552" y="7423723"/>
            <a:ext cx="1421130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50" spc="70" dirty="0">
                <a:solidFill>
                  <a:srgbClr val="FFFFFF"/>
                </a:solidFill>
                <a:latin typeface="Arial MT"/>
                <a:cs typeface="Arial MT"/>
              </a:rPr>
              <a:t>Japan</a:t>
            </a:r>
            <a:endParaRPr sz="38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51425" y="1012608"/>
            <a:ext cx="723010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5" dirty="0">
                <a:solidFill>
                  <a:srgbClr val="27A8C6"/>
                </a:solidFill>
                <a:latin typeface="Arial"/>
                <a:cs typeface="Arial"/>
              </a:rPr>
              <a:t>Power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Cord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27A8C6"/>
                </a:solidFill>
                <a:latin typeface="Arial"/>
                <a:cs typeface="Arial"/>
              </a:rPr>
              <a:t>-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55" dirty="0">
                <a:solidFill>
                  <a:srgbClr val="27A8C6"/>
                </a:solidFill>
                <a:latin typeface="Arial"/>
                <a:cs typeface="Arial"/>
              </a:rPr>
              <a:t>Plug</a:t>
            </a:r>
            <a:r>
              <a:rPr sz="4950" b="1" spc="-204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Types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129058" y="2507986"/>
            <a:ext cx="6036310" cy="7036434"/>
            <a:chOff x="5129058" y="2507986"/>
            <a:chExt cx="6036310" cy="7036434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62947" y="4739541"/>
              <a:ext cx="4802366" cy="48048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83125" y="8344552"/>
              <a:ext cx="3283566" cy="87895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83125" y="5096007"/>
              <a:ext cx="878948" cy="32485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83125" y="5070607"/>
              <a:ext cx="4162456" cy="41529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62063" y="5070607"/>
              <a:ext cx="3283585" cy="3781425"/>
            </a:xfrm>
            <a:custGeom>
              <a:avLst/>
              <a:gdLst/>
              <a:ahLst/>
              <a:cxnLst/>
              <a:rect l="l" t="t" r="r" b="b"/>
              <a:pathLst>
                <a:path w="3283584" h="3781425">
                  <a:moveTo>
                    <a:pt x="3283508" y="2070100"/>
                  </a:moveTo>
                  <a:lnTo>
                    <a:pt x="3282823" y="2019300"/>
                  </a:lnTo>
                  <a:lnTo>
                    <a:pt x="3281146" y="1981200"/>
                  </a:lnTo>
                  <a:lnTo>
                    <a:pt x="3278454" y="1930400"/>
                  </a:lnTo>
                  <a:lnTo>
                    <a:pt x="3274745" y="1879600"/>
                  </a:lnTo>
                  <a:lnTo>
                    <a:pt x="3270021" y="1841500"/>
                  </a:lnTo>
                  <a:lnTo>
                    <a:pt x="3264281" y="1790700"/>
                  </a:lnTo>
                  <a:lnTo>
                    <a:pt x="3257512" y="1752600"/>
                  </a:lnTo>
                  <a:lnTo>
                    <a:pt x="3249714" y="1701800"/>
                  </a:lnTo>
                  <a:lnTo>
                    <a:pt x="3240875" y="1663700"/>
                  </a:lnTo>
                  <a:lnTo>
                    <a:pt x="3231007" y="1612900"/>
                  </a:lnTo>
                  <a:lnTo>
                    <a:pt x="3220072" y="1562100"/>
                  </a:lnTo>
                  <a:lnTo>
                    <a:pt x="3208096" y="1524000"/>
                  </a:lnTo>
                  <a:lnTo>
                    <a:pt x="3195053" y="1473200"/>
                  </a:lnTo>
                  <a:lnTo>
                    <a:pt x="3180956" y="1435100"/>
                  </a:lnTo>
                  <a:lnTo>
                    <a:pt x="3165792" y="1384300"/>
                  </a:lnTo>
                  <a:lnTo>
                    <a:pt x="3149549" y="1346200"/>
                  </a:lnTo>
                  <a:lnTo>
                    <a:pt x="3132226" y="1295400"/>
                  </a:lnTo>
                  <a:lnTo>
                    <a:pt x="3113824" y="1257300"/>
                  </a:lnTo>
                  <a:lnTo>
                    <a:pt x="3094329" y="1206500"/>
                  </a:lnTo>
                  <a:lnTo>
                    <a:pt x="3073743" y="1168400"/>
                  </a:lnTo>
                  <a:lnTo>
                    <a:pt x="3052064" y="1130300"/>
                  </a:lnTo>
                  <a:lnTo>
                    <a:pt x="3029381" y="1079500"/>
                  </a:lnTo>
                  <a:lnTo>
                    <a:pt x="3005848" y="1041400"/>
                  </a:lnTo>
                  <a:lnTo>
                    <a:pt x="2981490" y="1003300"/>
                  </a:lnTo>
                  <a:lnTo>
                    <a:pt x="2956306" y="952500"/>
                  </a:lnTo>
                  <a:lnTo>
                    <a:pt x="2930321" y="914400"/>
                  </a:lnTo>
                  <a:lnTo>
                    <a:pt x="2903550" y="876300"/>
                  </a:lnTo>
                  <a:lnTo>
                    <a:pt x="2876016" y="838200"/>
                  </a:lnTo>
                  <a:lnTo>
                    <a:pt x="2847721" y="800100"/>
                  </a:lnTo>
                  <a:lnTo>
                    <a:pt x="2818688" y="762000"/>
                  </a:lnTo>
                  <a:lnTo>
                    <a:pt x="2788932" y="736600"/>
                  </a:lnTo>
                  <a:lnTo>
                    <a:pt x="2758478" y="698500"/>
                  </a:lnTo>
                  <a:lnTo>
                    <a:pt x="2727325" y="660400"/>
                  </a:lnTo>
                  <a:lnTo>
                    <a:pt x="2695498" y="622300"/>
                  </a:lnTo>
                  <a:lnTo>
                    <a:pt x="2663025" y="596900"/>
                  </a:lnTo>
                  <a:lnTo>
                    <a:pt x="2629903" y="558800"/>
                  </a:lnTo>
                  <a:lnTo>
                    <a:pt x="2596159" y="533400"/>
                  </a:lnTo>
                  <a:lnTo>
                    <a:pt x="2561793" y="508000"/>
                  </a:lnTo>
                  <a:lnTo>
                    <a:pt x="2526855" y="469900"/>
                  </a:lnTo>
                  <a:lnTo>
                    <a:pt x="2491321" y="444500"/>
                  </a:lnTo>
                  <a:lnTo>
                    <a:pt x="2455240" y="419100"/>
                  </a:lnTo>
                  <a:lnTo>
                    <a:pt x="2381453" y="368300"/>
                  </a:lnTo>
                  <a:lnTo>
                    <a:pt x="2305608" y="317500"/>
                  </a:lnTo>
                  <a:lnTo>
                    <a:pt x="2227846" y="266700"/>
                  </a:lnTo>
                  <a:lnTo>
                    <a:pt x="2188299" y="241300"/>
                  </a:lnTo>
                  <a:lnTo>
                    <a:pt x="2148306" y="228600"/>
                  </a:lnTo>
                  <a:lnTo>
                    <a:pt x="2107895" y="203200"/>
                  </a:lnTo>
                  <a:lnTo>
                    <a:pt x="2067090" y="190500"/>
                  </a:lnTo>
                  <a:lnTo>
                    <a:pt x="2025904" y="165100"/>
                  </a:lnTo>
                  <a:lnTo>
                    <a:pt x="1942439" y="139700"/>
                  </a:lnTo>
                  <a:lnTo>
                    <a:pt x="1900199" y="114300"/>
                  </a:lnTo>
                  <a:lnTo>
                    <a:pt x="1640611" y="38100"/>
                  </a:lnTo>
                  <a:lnTo>
                    <a:pt x="1596478" y="38100"/>
                  </a:lnTo>
                  <a:lnTo>
                    <a:pt x="1552130" y="25400"/>
                  </a:lnTo>
                  <a:lnTo>
                    <a:pt x="1507604" y="25400"/>
                  </a:lnTo>
                  <a:lnTo>
                    <a:pt x="1462900" y="12700"/>
                  </a:lnTo>
                  <a:lnTo>
                    <a:pt x="1418031" y="12700"/>
                  </a:lnTo>
                  <a:lnTo>
                    <a:pt x="1373035" y="0"/>
                  </a:lnTo>
                  <a:lnTo>
                    <a:pt x="1009840" y="0"/>
                  </a:lnTo>
                  <a:lnTo>
                    <a:pt x="964285" y="12700"/>
                  </a:lnTo>
                  <a:lnTo>
                    <a:pt x="918756" y="12700"/>
                  </a:lnTo>
                  <a:lnTo>
                    <a:pt x="873252" y="25400"/>
                  </a:lnTo>
                  <a:lnTo>
                    <a:pt x="827811" y="25400"/>
                  </a:lnTo>
                  <a:lnTo>
                    <a:pt x="468058" y="127000"/>
                  </a:lnTo>
                  <a:lnTo>
                    <a:pt x="423799" y="152400"/>
                  </a:lnTo>
                  <a:lnTo>
                    <a:pt x="379768" y="165100"/>
                  </a:lnTo>
                  <a:lnTo>
                    <a:pt x="335953" y="190500"/>
                  </a:lnTo>
                  <a:lnTo>
                    <a:pt x="292392" y="203200"/>
                  </a:lnTo>
                  <a:lnTo>
                    <a:pt x="206298" y="254000"/>
                  </a:lnTo>
                  <a:lnTo>
                    <a:pt x="164261" y="279400"/>
                  </a:lnTo>
                  <a:lnTo>
                    <a:pt x="122961" y="304800"/>
                  </a:lnTo>
                  <a:lnTo>
                    <a:pt x="82423" y="330200"/>
                  </a:lnTo>
                  <a:lnTo>
                    <a:pt x="42633" y="355600"/>
                  </a:lnTo>
                  <a:lnTo>
                    <a:pt x="3619" y="381000"/>
                  </a:lnTo>
                  <a:lnTo>
                    <a:pt x="0" y="383400"/>
                  </a:lnTo>
                  <a:lnTo>
                    <a:pt x="0" y="869632"/>
                  </a:lnTo>
                  <a:lnTo>
                    <a:pt x="2404643" y="869632"/>
                  </a:lnTo>
                  <a:lnTo>
                    <a:pt x="2404643" y="3780929"/>
                  </a:lnTo>
                  <a:lnTo>
                    <a:pt x="2439200" y="3746500"/>
                  </a:lnTo>
                  <a:lnTo>
                    <a:pt x="2476677" y="3721100"/>
                  </a:lnTo>
                  <a:lnTo>
                    <a:pt x="2513380" y="3695700"/>
                  </a:lnTo>
                  <a:lnTo>
                    <a:pt x="2549296" y="3670300"/>
                  </a:lnTo>
                  <a:lnTo>
                    <a:pt x="2584412" y="3632200"/>
                  </a:lnTo>
                  <a:lnTo>
                    <a:pt x="2618752" y="3606800"/>
                  </a:lnTo>
                  <a:lnTo>
                    <a:pt x="2652280" y="3568700"/>
                  </a:lnTo>
                  <a:lnTo>
                    <a:pt x="2685008" y="3543300"/>
                  </a:lnTo>
                  <a:lnTo>
                    <a:pt x="2716923" y="3505200"/>
                  </a:lnTo>
                  <a:lnTo>
                    <a:pt x="2748026" y="3467100"/>
                  </a:lnTo>
                  <a:lnTo>
                    <a:pt x="2778302" y="3441700"/>
                  </a:lnTo>
                  <a:lnTo>
                    <a:pt x="2807754" y="3403600"/>
                  </a:lnTo>
                  <a:lnTo>
                    <a:pt x="2836380" y="3365500"/>
                  </a:lnTo>
                  <a:lnTo>
                    <a:pt x="2864167" y="3327400"/>
                  </a:lnTo>
                  <a:lnTo>
                    <a:pt x="2891117" y="3289300"/>
                  </a:lnTo>
                  <a:lnTo>
                    <a:pt x="2917215" y="3251200"/>
                  </a:lnTo>
                  <a:lnTo>
                    <a:pt x="2942463" y="3225800"/>
                  </a:lnTo>
                  <a:lnTo>
                    <a:pt x="2966859" y="3187700"/>
                  </a:lnTo>
                  <a:lnTo>
                    <a:pt x="2990392" y="3136900"/>
                  </a:lnTo>
                  <a:lnTo>
                    <a:pt x="3013049" y="3098800"/>
                  </a:lnTo>
                  <a:lnTo>
                    <a:pt x="3034842" y="3060700"/>
                  </a:lnTo>
                  <a:lnTo>
                    <a:pt x="3055759" y="3022600"/>
                  </a:lnTo>
                  <a:lnTo>
                    <a:pt x="3075787" y="2984500"/>
                  </a:lnTo>
                  <a:lnTo>
                    <a:pt x="3094939" y="2946400"/>
                  </a:lnTo>
                  <a:lnTo>
                    <a:pt x="3113189" y="2895600"/>
                  </a:lnTo>
                  <a:lnTo>
                    <a:pt x="3130537" y="2857500"/>
                  </a:lnTo>
                  <a:lnTo>
                    <a:pt x="3146996" y="2819400"/>
                  </a:lnTo>
                  <a:lnTo>
                    <a:pt x="3162541" y="2781300"/>
                  </a:lnTo>
                  <a:lnTo>
                    <a:pt x="3177171" y="2730500"/>
                  </a:lnTo>
                  <a:lnTo>
                    <a:pt x="3190875" y="2692400"/>
                  </a:lnTo>
                  <a:lnTo>
                    <a:pt x="3203664" y="2641600"/>
                  </a:lnTo>
                  <a:lnTo>
                    <a:pt x="3215525" y="2603500"/>
                  </a:lnTo>
                  <a:lnTo>
                    <a:pt x="3226447" y="2565400"/>
                  </a:lnTo>
                  <a:lnTo>
                    <a:pt x="3236442" y="2514600"/>
                  </a:lnTo>
                  <a:lnTo>
                    <a:pt x="3245485" y="2476500"/>
                  </a:lnTo>
                  <a:lnTo>
                    <a:pt x="3253575" y="2425700"/>
                  </a:lnTo>
                  <a:lnTo>
                    <a:pt x="3260712" y="2387600"/>
                  </a:lnTo>
                  <a:lnTo>
                    <a:pt x="3266884" y="2336800"/>
                  </a:lnTo>
                  <a:lnTo>
                    <a:pt x="3272104" y="2298700"/>
                  </a:lnTo>
                  <a:lnTo>
                    <a:pt x="3276346" y="2247900"/>
                  </a:lnTo>
                  <a:lnTo>
                    <a:pt x="3279610" y="2209800"/>
                  </a:lnTo>
                  <a:lnTo>
                    <a:pt x="3281896" y="2159000"/>
                  </a:lnTo>
                  <a:lnTo>
                    <a:pt x="3283204" y="2108200"/>
                  </a:lnTo>
                  <a:lnTo>
                    <a:pt x="3283508" y="2082800"/>
                  </a:lnTo>
                  <a:lnTo>
                    <a:pt x="3283508" y="20701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83128" y="5061301"/>
              <a:ext cx="4163060" cy="4162425"/>
            </a:xfrm>
            <a:custGeom>
              <a:avLst/>
              <a:gdLst/>
              <a:ahLst/>
              <a:cxnLst/>
              <a:rect l="l" t="t" r="r" b="b"/>
              <a:pathLst>
                <a:path w="4163059" h="4162425">
                  <a:moveTo>
                    <a:pt x="1447230" y="4062786"/>
                  </a:moveTo>
                  <a:lnTo>
                    <a:pt x="1493487" y="4077009"/>
                  </a:lnTo>
                  <a:lnTo>
                    <a:pt x="1540067" y="4090159"/>
                  </a:lnTo>
                  <a:lnTo>
                    <a:pt x="1586951" y="4102231"/>
                  </a:lnTo>
                  <a:lnTo>
                    <a:pt x="1634117" y="4113218"/>
                  </a:lnTo>
                  <a:lnTo>
                    <a:pt x="1681546" y="4123114"/>
                  </a:lnTo>
                  <a:lnTo>
                    <a:pt x="1729217" y="4131911"/>
                  </a:lnTo>
                  <a:lnTo>
                    <a:pt x="1777111" y="4139604"/>
                  </a:lnTo>
                  <a:lnTo>
                    <a:pt x="1825207" y="4146186"/>
                  </a:lnTo>
                  <a:lnTo>
                    <a:pt x="1873486" y="4151651"/>
                  </a:lnTo>
                  <a:lnTo>
                    <a:pt x="1921926" y="4155993"/>
                  </a:lnTo>
                  <a:lnTo>
                    <a:pt x="1970508" y="4159203"/>
                  </a:lnTo>
                  <a:lnTo>
                    <a:pt x="2019212" y="4161278"/>
                  </a:lnTo>
                  <a:lnTo>
                    <a:pt x="2068018" y="4162209"/>
                  </a:lnTo>
                  <a:lnTo>
                    <a:pt x="2116904" y="4161991"/>
                  </a:lnTo>
                  <a:lnTo>
                    <a:pt x="2165852" y="4160616"/>
                  </a:lnTo>
                  <a:lnTo>
                    <a:pt x="2214842" y="4158080"/>
                  </a:lnTo>
                  <a:lnTo>
                    <a:pt x="2263852" y="4154374"/>
                  </a:lnTo>
                  <a:lnTo>
                    <a:pt x="2312862" y="4149493"/>
                  </a:lnTo>
                  <a:lnTo>
                    <a:pt x="2361854" y="4143431"/>
                  </a:lnTo>
                  <a:lnTo>
                    <a:pt x="2410806" y="4136180"/>
                  </a:lnTo>
                  <a:lnTo>
                    <a:pt x="2459698" y="4127734"/>
                  </a:lnTo>
                  <a:lnTo>
                    <a:pt x="2508510" y="4118088"/>
                  </a:lnTo>
                  <a:lnTo>
                    <a:pt x="2557222" y="4107234"/>
                  </a:lnTo>
                  <a:lnTo>
                    <a:pt x="2605815" y="4095166"/>
                  </a:lnTo>
                  <a:lnTo>
                    <a:pt x="2654267" y="4081877"/>
                  </a:lnTo>
                  <a:lnTo>
                    <a:pt x="2702558" y="4067362"/>
                  </a:lnTo>
                  <a:lnTo>
                    <a:pt x="2750669" y="4051613"/>
                  </a:lnTo>
                  <a:lnTo>
                    <a:pt x="2798579" y="4034625"/>
                  </a:lnTo>
                  <a:lnTo>
                    <a:pt x="2846268" y="4016390"/>
                  </a:lnTo>
                  <a:lnTo>
                    <a:pt x="2893716" y="3996903"/>
                  </a:lnTo>
                  <a:lnTo>
                    <a:pt x="2940903" y="3976156"/>
                  </a:lnTo>
                  <a:lnTo>
                    <a:pt x="2987809" y="3954144"/>
                  </a:lnTo>
                  <a:lnTo>
                    <a:pt x="3034413" y="3930860"/>
                  </a:lnTo>
                  <a:lnTo>
                    <a:pt x="3077201" y="3908185"/>
                  </a:lnTo>
                  <a:lnTo>
                    <a:pt x="3119246" y="3884660"/>
                  </a:lnTo>
                  <a:lnTo>
                    <a:pt x="3160543" y="3860299"/>
                  </a:lnTo>
                  <a:lnTo>
                    <a:pt x="3201087" y="3835120"/>
                  </a:lnTo>
                  <a:lnTo>
                    <a:pt x="3240872" y="3809139"/>
                  </a:lnTo>
                  <a:lnTo>
                    <a:pt x="3279894" y="3782371"/>
                  </a:lnTo>
                  <a:lnTo>
                    <a:pt x="3318146" y="3754833"/>
                  </a:lnTo>
                  <a:lnTo>
                    <a:pt x="3355625" y="3726540"/>
                  </a:lnTo>
                  <a:lnTo>
                    <a:pt x="3392324" y="3697510"/>
                  </a:lnTo>
                  <a:lnTo>
                    <a:pt x="3428239" y="3667758"/>
                  </a:lnTo>
                  <a:lnTo>
                    <a:pt x="3463365" y="3637300"/>
                  </a:lnTo>
                  <a:lnTo>
                    <a:pt x="3497696" y="3606153"/>
                  </a:lnTo>
                  <a:lnTo>
                    <a:pt x="3531227" y="3574332"/>
                  </a:lnTo>
                  <a:lnTo>
                    <a:pt x="3563953" y="3541853"/>
                  </a:lnTo>
                  <a:lnTo>
                    <a:pt x="3595869" y="3508734"/>
                  </a:lnTo>
                  <a:lnTo>
                    <a:pt x="3626970" y="3474989"/>
                  </a:lnTo>
                  <a:lnTo>
                    <a:pt x="3657250" y="3440635"/>
                  </a:lnTo>
                  <a:lnTo>
                    <a:pt x="3686704" y="3405688"/>
                  </a:lnTo>
                  <a:lnTo>
                    <a:pt x="3715328" y="3370165"/>
                  </a:lnTo>
                  <a:lnTo>
                    <a:pt x="3743116" y="3334081"/>
                  </a:lnTo>
                  <a:lnTo>
                    <a:pt x="3770063" y="3297452"/>
                  </a:lnTo>
                  <a:lnTo>
                    <a:pt x="3796164" y="3260295"/>
                  </a:lnTo>
                  <a:lnTo>
                    <a:pt x="3821413" y="3222626"/>
                  </a:lnTo>
                  <a:lnTo>
                    <a:pt x="3845806" y="3184461"/>
                  </a:lnTo>
                  <a:lnTo>
                    <a:pt x="3869337" y="3145816"/>
                  </a:lnTo>
                  <a:lnTo>
                    <a:pt x="3892001" y="3106706"/>
                  </a:lnTo>
                  <a:lnTo>
                    <a:pt x="3913792" y="3067150"/>
                  </a:lnTo>
                  <a:lnTo>
                    <a:pt x="3934707" y="3027161"/>
                  </a:lnTo>
                  <a:lnTo>
                    <a:pt x="3954740" y="2986757"/>
                  </a:lnTo>
                  <a:lnTo>
                    <a:pt x="3973885" y="2945953"/>
                  </a:lnTo>
                  <a:lnTo>
                    <a:pt x="3992137" y="2904766"/>
                  </a:lnTo>
                  <a:lnTo>
                    <a:pt x="4009491" y="2863212"/>
                  </a:lnTo>
                  <a:lnTo>
                    <a:pt x="4025942" y="2821308"/>
                  </a:lnTo>
                  <a:lnTo>
                    <a:pt x="4041485" y="2779068"/>
                  </a:lnTo>
                  <a:lnTo>
                    <a:pt x="4056115" y="2736509"/>
                  </a:lnTo>
                  <a:lnTo>
                    <a:pt x="4069827" y="2693648"/>
                  </a:lnTo>
                  <a:lnTo>
                    <a:pt x="4082614" y="2650500"/>
                  </a:lnTo>
                  <a:lnTo>
                    <a:pt x="4094473" y="2607082"/>
                  </a:lnTo>
                  <a:lnTo>
                    <a:pt x="4105398" y="2563409"/>
                  </a:lnTo>
                  <a:lnTo>
                    <a:pt x="4115384" y="2519499"/>
                  </a:lnTo>
                  <a:lnTo>
                    <a:pt x="4124425" y="2475366"/>
                  </a:lnTo>
                  <a:lnTo>
                    <a:pt x="4132518" y="2431027"/>
                  </a:lnTo>
                  <a:lnTo>
                    <a:pt x="4139655" y="2386499"/>
                  </a:lnTo>
                  <a:lnTo>
                    <a:pt x="4145833" y="2341797"/>
                  </a:lnTo>
                  <a:lnTo>
                    <a:pt x="4151045" y="2296937"/>
                  </a:lnTo>
                  <a:lnTo>
                    <a:pt x="4155288" y="2251937"/>
                  </a:lnTo>
                  <a:lnTo>
                    <a:pt x="4158556" y="2206810"/>
                  </a:lnTo>
                  <a:lnTo>
                    <a:pt x="4160843" y="2161575"/>
                  </a:lnTo>
                  <a:lnTo>
                    <a:pt x="4162144" y="2116246"/>
                  </a:lnTo>
                  <a:lnTo>
                    <a:pt x="4162455" y="2070841"/>
                  </a:lnTo>
                  <a:lnTo>
                    <a:pt x="4161770" y="2025375"/>
                  </a:lnTo>
                  <a:lnTo>
                    <a:pt x="4160084" y="1979864"/>
                  </a:lnTo>
                  <a:lnTo>
                    <a:pt x="4157391" y="1934325"/>
                  </a:lnTo>
                  <a:lnTo>
                    <a:pt x="4153687" y="1888773"/>
                  </a:lnTo>
                  <a:lnTo>
                    <a:pt x="4148967" y="1843225"/>
                  </a:lnTo>
                  <a:lnTo>
                    <a:pt x="4143225" y="1797697"/>
                  </a:lnTo>
                  <a:lnTo>
                    <a:pt x="4136456" y="1752204"/>
                  </a:lnTo>
                  <a:lnTo>
                    <a:pt x="4128656" y="1706764"/>
                  </a:lnTo>
                  <a:lnTo>
                    <a:pt x="4119818" y="1661392"/>
                  </a:lnTo>
                  <a:lnTo>
                    <a:pt x="4109937" y="1616104"/>
                  </a:lnTo>
                  <a:lnTo>
                    <a:pt x="4099010" y="1570917"/>
                  </a:lnTo>
                  <a:lnTo>
                    <a:pt x="4087029" y="1525846"/>
                  </a:lnTo>
                  <a:lnTo>
                    <a:pt x="4073991" y="1480908"/>
                  </a:lnTo>
                  <a:lnTo>
                    <a:pt x="4059890" y="1436119"/>
                  </a:lnTo>
                  <a:lnTo>
                    <a:pt x="4044721" y="1391495"/>
                  </a:lnTo>
                  <a:lnTo>
                    <a:pt x="4028478" y="1347052"/>
                  </a:lnTo>
                  <a:lnTo>
                    <a:pt x="4011157" y="1302806"/>
                  </a:lnTo>
                  <a:lnTo>
                    <a:pt x="3992752" y="1258773"/>
                  </a:lnTo>
                  <a:lnTo>
                    <a:pt x="3973259" y="1214970"/>
                  </a:lnTo>
                  <a:lnTo>
                    <a:pt x="3952672" y="1171412"/>
                  </a:lnTo>
                  <a:lnTo>
                    <a:pt x="3930985" y="1128117"/>
                  </a:lnTo>
                  <a:lnTo>
                    <a:pt x="3908309" y="1085324"/>
                  </a:lnTo>
                  <a:lnTo>
                    <a:pt x="3884781" y="1043274"/>
                  </a:lnTo>
                  <a:lnTo>
                    <a:pt x="3860419" y="1001973"/>
                  </a:lnTo>
                  <a:lnTo>
                    <a:pt x="3835238" y="961426"/>
                  </a:lnTo>
                  <a:lnTo>
                    <a:pt x="3809255" y="921637"/>
                  </a:lnTo>
                  <a:lnTo>
                    <a:pt x="3782486" y="882611"/>
                  </a:lnTo>
                  <a:lnTo>
                    <a:pt x="3754946" y="844355"/>
                  </a:lnTo>
                  <a:lnTo>
                    <a:pt x="3726652" y="806873"/>
                  </a:lnTo>
                  <a:lnTo>
                    <a:pt x="3697620" y="770170"/>
                  </a:lnTo>
                  <a:lnTo>
                    <a:pt x="3667866" y="734252"/>
                  </a:lnTo>
                  <a:lnTo>
                    <a:pt x="3637407" y="699123"/>
                  </a:lnTo>
                  <a:lnTo>
                    <a:pt x="3606258" y="664789"/>
                  </a:lnTo>
                  <a:lnTo>
                    <a:pt x="3574436" y="631255"/>
                  </a:lnTo>
                  <a:lnTo>
                    <a:pt x="3541956" y="598527"/>
                  </a:lnTo>
                  <a:lnTo>
                    <a:pt x="3508835" y="566608"/>
                  </a:lnTo>
                  <a:lnTo>
                    <a:pt x="3475088" y="535505"/>
                  </a:lnTo>
                  <a:lnTo>
                    <a:pt x="3440733" y="505222"/>
                  </a:lnTo>
                  <a:lnTo>
                    <a:pt x="3405785" y="475765"/>
                  </a:lnTo>
                  <a:lnTo>
                    <a:pt x="3370260" y="447139"/>
                  </a:lnTo>
                  <a:lnTo>
                    <a:pt x="3334175" y="419349"/>
                  </a:lnTo>
                  <a:lnTo>
                    <a:pt x="3297545" y="392400"/>
                  </a:lnTo>
                  <a:lnTo>
                    <a:pt x="3260386" y="366298"/>
                  </a:lnTo>
                  <a:lnTo>
                    <a:pt x="3222715" y="341047"/>
                  </a:lnTo>
                  <a:lnTo>
                    <a:pt x="3184549" y="316652"/>
                  </a:lnTo>
                  <a:lnTo>
                    <a:pt x="3145902" y="293120"/>
                  </a:lnTo>
                  <a:lnTo>
                    <a:pt x="3106791" y="270455"/>
                  </a:lnTo>
                  <a:lnTo>
                    <a:pt x="3067232" y="248661"/>
                  </a:lnTo>
                  <a:lnTo>
                    <a:pt x="3027242" y="227745"/>
                  </a:lnTo>
                  <a:lnTo>
                    <a:pt x="2986836" y="207712"/>
                  </a:lnTo>
                  <a:lnTo>
                    <a:pt x="2946030" y="188566"/>
                  </a:lnTo>
                  <a:lnTo>
                    <a:pt x="2904842" y="170313"/>
                  </a:lnTo>
                  <a:lnTo>
                    <a:pt x="2863286" y="152958"/>
                  </a:lnTo>
                  <a:lnTo>
                    <a:pt x="2821379" y="136506"/>
                  </a:lnTo>
                  <a:lnTo>
                    <a:pt x="2779137" y="120962"/>
                  </a:lnTo>
                  <a:lnTo>
                    <a:pt x="2736576" y="106332"/>
                  </a:lnTo>
                  <a:lnTo>
                    <a:pt x="2693713" y="92621"/>
                  </a:lnTo>
                  <a:lnTo>
                    <a:pt x="2650562" y="79833"/>
                  </a:lnTo>
                  <a:lnTo>
                    <a:pt x="2607142" y="67974"/>
                  </a:lnTo>
                  <a:lnTo>
                    <a:pt x="2563467" y="57049"/>
                  </a:lnTo>
                  <a:lnTo>
                    <a:pt x="2519554" y="47063"/>
                  </a:lnTo>
                  <a:lnTo>
                    <a:pt x="2475418" y="38022"/>
                  </a:lnTo>
                  <a:lnTo>
                    <a:pt x="2431077" y="29930"/>
                  </a:lnTo>
                  <a:lnTo>
                    <a:pt x="2386546" y="22793"/>
                  </a:lnTo>
                  <a:lnTo>
                    <a:pt x="2341841" y="16616"/>
                  </a:lnTo>
                  <a:lnTo>
                    <a:pt x="2296979" y="11404"/>
                  </a:lnTo>
                  <a:lnTo>
                    <a:pt x="2251974" y="7162"/>
                  </a:lnTo>
                  <a:lnTo>
                    <a:pt x="2206845" y="3895"/>
                  </a:lnTo>
                  <a:lnTo>
                    <a:pt x="2161606" y="1609"/>
                  </a:lnTo>
                  <a:lnTo>
                    <a:pt x="2116274" y="309"/>
                  </a:lnTo>
                  <a:lnTo>
                    <a:pt x="2070865" y="0"/>
                  </a:lnTo>
                  <a:lnTo>
                    <a:pt x="2025395" y="686"/>
                  </a:lnTo>
                  <a:lnTo>
                    <a:pt x="1979881" y="2373"/>
                  </a:lnTo>
                  <a:lnTo>
                    <a:pt x="1934337" y="5067"/>
                  </a:lnTo>
                  <a:lnTo>
                    <a:pt x="1888782" y="8773"/>
                  </a:lnTo>
                  <a:lnTo>
                    <a:pt x="1843229" y="13495"/>
                  </a:lnTo>
                  <a:lnTo>
                    <a:pt x="1797697" y="19238"/>
                  </a:lnTo>
                  <a:lnTo>
                    <a:pt x="1752200" y="26009"/>
                  </a:lnTo>
                  <a:lnTo>
                    <a:pt x="1706755" y="33812"/>
                  </a:lnTo>
                  <a:lnTo>
                    <a:pt x="1661378" y="42652"/>
                  </a:lnTo>
                  <a:lnTo>
                    <a:pt x="1616085" y="52534"/>
                  </a:lnTo>
                  <a:lnTo>
                    <a:pt x="1570893" y="63464"/>
                  </a:lnTo>
                  <a:lnTo>
                    <a:pt x="1525817" y="75447"/>
                  </a:lnTo>
                  <a:lnTo>
                    <a:pt x="1480874" y="88488"/>
                  </a:lnTo>
                  <a:lnTo>
                    <a:pt x="1436079" y="102592"/>
                  </a:lnTo>
                  <a:lnTo>
                    <a:pt x="1391449" y="117764"/>
                  </a:lnTo>
                  <a:lnTo>
                    <a:pt x="1347000" y="134009"/>
                  </a:lnTo>
                  <a:lnTo>
                    <a:pt x="1302747" y="151333"/>
                  </a:lnTo>
                  <a:lnTo>
                    <a:pt x="1258708" y="169740"/>
                  </a:lnTo>
                  <a:lnTo>
                    <a:pt x="1214899" y="189237"/>
                  </a:lnTo>
                  <a:lnTo>
                    <a:pt x="1171334" y="209827"/>
                  </a:lnTo>
                  <a:lnTo>
                    <a:pt x="1128031" y="231517"/>
                  </a:lnTo>
                  <a:lnTo>
                    <a:pt x="1085246" y="254184"/>
                  </a:lnTo>
                  <a:lnTo>
                    <a:pt x="1043203" y="277702"/>
                  </a:lnTo>
                  <a:lnTo>
                    <a:pt x="1001909" y="302056"/>
                  </a:lnTo>
                  <a:lnTo>
                    <a:pt x="961367" y="327228"/>
                  </a:lnTo>
                  <a:lnTo>
                    <a:pt x="921584" y="353204"/>
                  </a:lnTo>
                  <a:lnTo>
                    <a:pt x="882565" y="379966"/>
                  </a:lnTo>
                  <a:lnTo>
                    <a:pt x="844314" y="407499"/>
                  </a:lnTo>
                  <a:lnTo>
                    <a:pt x="806838" y="435786"/>
                  </a:lnTo>
                  <a:lnTo>
                    <a:pt x="770140" y="464812"/>
                  </a:lnTo>
                  <a:lnTo>
                    <a:pt x="734226" y="494560"/>
                  </a:lnTo>
                  <a:lnTo>
                    <a:pt x="699102" y="525014"/>
                  </a:lnTo>
                  <a:lnTo>
                    <a:pt x="664772" y="556158"/>
                  </a:lnTo>
                  <a:lnTo>
                    <a:pt x="631242" y="587976"/>
                  </a:lnTo>
                  <a:lnTo>
                    <a:pt x="598517" y="620452"/>
                  </a:lnTo>
                  <a:lnTo>
                    <a:pt x="566602" y="653569"/>
                  </a:lnTo>
                  <a:lnTo>
                    <a:pt x="535502" y="687312"/>
                  </a:lnTo>
                  <a:lnTo>
                    <a:pt x="505222" y="721664"/>
                  </a:lnTo>
                  <a:lnTo>
                    <a:pt x="475768" y="756609"/>
                  </a:lnTo>
                  <a:lnTo>
                    <a:pt x="447145" y="792131"/>
                  </a:lnTo>
                  <a:lnTo>
                    <a:pt x="419357" y="828214"/>
                  </a:lnTo>
                  <a:lnTo>
                    <a:pt x="392411" y="864842"/>
                  </a:lnTo>
                  <a:lnTo>
                    <a:pt x="366310" y="901998"/>
                  </a:lnTo>
                  <a:lnTo>
                    <a:pt x="341061" y="939667"/>
                  </a:lnTo>
                  <a:lnTo>
                    <a:pt x="316668" y="977832"/>
                  </a:lnTo>
                  <a:lnTo>
                    <a:pt x="293137" y="1016478"/>
                  </a:lnTo>
                  <a:lnTo>
                    <a:pt x="270473" y="1055588"/>
                  </a:lnTo>
                  <a:lnTo>
                    <a:pt x="248681" y="1095145"/>
                  </a:lnTo>
                  <a:lnTo>
                    <a:pt x="227766" y="1135135"/>
                  </a:lnTo>
                  <a:lnTo>
                    <a:pt x="207733" y="1175540"/>
                  </a:lnTo>
                  <a:lnTo>
                    <a:pt x="188588" y="1216345"/>
                  </a:lnTo>
                  <a:lnTo>
                    <a:pt x="170335" y="1257533"/>
                  </a:lnTo>
                  <a:lnTo>
                    <a:pt x="152980" y="1299088"/>
                  </a:lnTo>
                  <a:lnTo>
                    <a:pt x="136528" y="1340995"/>
                  </a:lnTo>
                  <a:lnTo>
                    <a:pt x="120984" y="1383236"/>
                  </a:lnTo>
                  <a:lnTo>
                    <a:pt x="106354" y="1425797"/>
                  </a:lnTo>
                  <a:lnTo>
                    <a:pt x="92642" y="1468660"/>
                  </a:lnTo>
                  <a:lnTo>
                    <a:pt x="79853" y="1511810"/>
                  </a:lnTo>
                  <a:lnTo>
                    <a:pt x="67993" y="1555231"/>
                  </a:lnTo>
                  <a:lnTo>
                    <a:pt x="57067" y="1598905"/>
                  </a:lnTo>
                  <a:lnTo>
                    <a:pt x="47081" y="1642818"/>
                  </a:lnTo>
                  <a:lnTo>
                    <a:pt x="38038" y="1686954"/>
                  </a:lnTo>
                  <a:lnTo>
                    <a:pt x="29945" y="1731295"/>
                  </a:lnTo>
                  <a:lnTo>
                    <a:pt x="22807" y="1775826"/>
                  </a:lnTo>
                  <a:lnTo>
                    <a:pt x="16628" y="1820530"/>
                  </a:lnTo>
                  <a:lnTo>
                    <a:pt x="11414" y="1865392"/>
                  </a:lnTo>
                  <a:lnTo>
                    <a:pt x="7170" y="1910396"/>
                  </a:lnTo>
                  <a:lnTo>
                    <a:pt x="3902" y="1955525"/>
                  </a:lnTo>
                  <a:lnTo>
                    <a:pt x="1614" y="2000763"/>
                  </a:lnTo>
                  <a:lnTo>
                    <a:pt x="311" y="2046094"/>
                  </a:lnTo>
                  <a:lnTo>
                    <a:pt x="0" y="2091502"/>
                  </a:lnTo>
                  <a:lnTo>
                    <a:pt x="684" y="2136971"/>
                  </a:lnTo>
                  <a:lnTo>
                    <a:pt x="2369" y="2182484"/>
                  </a:lnTo>
                  <a:lnTo>
                    <a:pt x="5060" y="2228026"/>
                  </a:lnTo>
                  <a:lnTo>
                    <a:pt x="8763" y="2273580"/>
                  </a:lnTo>
                  <a:lnTo>
                    <a:pt x="13482" y="2319130"/>
                  </a:lnTo>
                  <a:lnTo>
                    <a:pt x="19223" y="2364661"/>
                  </a:lnTo>
                  <a:lnTo>
                    <a:pt x="25991" y="2410155"/>
                  </a:lnTo>
                  <a:lnTo>
                    <a:pt x="33791" y="2455598"/>
                  </a:lnTo>
                  <a:lnTo>
                    <a:pt x="42628" y="2500972"/>
                  </a:lnTo>
                  <a:lnTo>
                    <a:pt x="52507" y="2546261"/>
                  </a:lnTo>
                  <a:lnTo>
                    <a:pt x="63434" y="2591450"/>
                  </a:lnTo>
                  <a:lnTo>
                    <a:pt x="75414" y="2636522"/>
                  </a:lnTo>
                  <a:lnTo>
                    <a:pt x="88451" y="2681462"/>
                  </a:lnTo>
                  <a:lnTo>
                    <a:pt x="102552" y="2726252"/>
                  </a:lnTo>
                  <a:lnTo>
                    <a:pt x="117721" y="2770878"/>
                  </a:lnTo>
                  <a:lnTo>
                    <a:pt x="133963" y="2815322"/>
                  </a:lnTo>
                  <a:lnTo>
                    <a:pt x="151283" y="2859568"/>
                  </a:lnTo>
                  <a:lnTo>
                    <a:pt x="169687" y="2903601"/>
                  </a:lnTo>
                  <a:lnTo>
                    <a:pt x="189180" y="2947405"/>
                  </a:lnTo>
                  <a:lnTo>
                    <a:pt x="209767" y="2990963"/>
                  </a:lnTo>
                  <a:lnTo>
                    <a:pt x="231454" y="3034259"/>
                  </a:lnTo>
                  <a:lnTo>
                    <a:pt x="255891" y="3080266"/>
                  </a:lnTo>
                  <a:lnTo>
                    <a:pt x="281311" y="3125411"/>
                  </a:lnTo>
                  <a:lnTo>
                    <a:pt x="307692" y="3169688"/>
                  </a:lnTo>
                  <a:lnTo>
                    <a:pt x="335016" y="3213091"/>
                  </a:lnTo>
                  <a:lnTo>
                    <a:pt x="363261" y="3255613"/>
                  </a:lnTo>
                  <a:lnTo>
                    <a:pt x="392409" y="3297247"/>
                  </a:lnTo>
                  <a:lnTo>
                    <a:pt x="422438" y="3337988"/>
                  </a:lnTo>
                  <a:lnTo>
                    <a:pt x="453329" y="3377829"/>
                  </a:lnTo>
                  <a:lnTo>
                    <a:pt x="485062" y="3416763"/>
                  </a:lnTo>
                  <a:lnTo>
                    <a:pt x="517618" y="3454785"/>
                  </a:lnTo>
                  <a:lnTo>
                    <a:pt x="550975" y="3491888"/>
                  </a:lnTo>
                  <a:lnTo>
                    <a:pt x="585114" y="3528066"/>
                  </a:lnTo>
                  <a:lnTo>
                    <a:pt x="620014" y="3563312"/>
                  </a:lnTo>
                  <a:lnTo>
                    <a:pt x="655657" y="3597619"/>
                  </a:lnTo>
                  <a:lnTo>
                    <a:pt x="692022" y="3630983"/>
                  </a:lnTo>
                  <a:lnTo>
                    <a:pt x="729089" y="3663395"/>
                  </a:lnTo>
                  <a:lnTo>
                    <a:pt x="766837" y="3694851"/>
                  </a:lnTo>
                  <a:lnTo>
                    <a:pt x="805248" y="3725343"/>
                  </a:lnTo>
                  <a:lnTo>
                    <a:pt x="844300" y="3754865"/>
                  </a:lnTo>
                  <a:lnTo>
                    <a:pt x="883974" y="3783411"/>
                  </a:lnTo>
                  <a:lnTo>
                    <a:pt x="924250" y="3810974"/>
                  </a:lnTo>
                  <a:lnTo>
                    <a:pt x="965108" y="3837549"/>
                  </a:lnTo>
                  <a:lnTo>
                    <a:pt x="1006528" y="3863128"/>
                  </a:lnTo>
                  <a:lnTo>
                    <a:pt x="1048490" y="3887706"/>
                  </a:lnTo>
                  <a:lnTo>
                    <a:pt x="1090974" y="3911276"/>
                  </a:lnTo>
                  <a:lnTo>
                    <a:pt x="1133959" y="3933831"/>
                  </a:lnTo>
                  <a:lnTo>
                    <a:pt x="1177427" y="3955366"/>
                  </a:lnTo>
                  <a:lnTo>
                    <a:pt x="1221356" y="3975874"/>
                  </a:lnTo>
                  <a:lnTo>
                    <a:pt x="1265727" y="3995348"/>
                  </a:lnTo>
                  <a:lnTo>
                    <a:pt x="1310520" y="4013783"/>
                  </a:lnTo>
                  <a:lnTo>
                    <a:pt x="1355715" y="4031172"/>
                  </a:lnTo>
                  <a:lnTo>
                    <a:pt x="1401292" y="4047508"/>
                  </a:lnTo>
                  <a:lnTo>
                    <a:pt x="1447230" y="4062786"/>
                  </a:lnTo>
                  <a:close/>
                </a:path>
              </a:pathLst>
            </a:custGeom>
            <a:ln w="52354">
              <a:solidFill>
                <a:srgbClr val="27A8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29058" y="2507986"/>
              <a:ext cx="3701667" cy="370166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50801" y="4319554"/>
              <a:ext cx="1490139" cy="15684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451329" y="2829536"/>
              <a:ext cx="1568450" cy="1490345"/>
            </a:xfrm>
            <a:custGeom>
              <a:avLst/>
              <a:gdLst/>
              <a:ahLst/>
              <a:cxnLst/>
              <a:rect l="l" t="t" r="r" b="b"/>
              <a:pathLst>
                <a:path w="1568450" h="1490345">
                  <a:moveTo>
                    <a:pt x="1556498" y="0"/>
                  </a:moveTo>
                  <a:lnTo>
                    <a:pt x="1502494" y="0"/>
                  </a:lnTo>
                  <a:lnTo>
                    <a:pt x="1451739" y="1666"/>
                  </a:lnTo>
                  <a:lnTo>
                    <a:pt x="1400008" y="5112"/>
                  </a:lnTo>
                  <a:lnTo>
                    <a:pt x="1348747" y="10262"/>
                  </a:lnTo>
                  <a:lnTo>
                    <a:pt x="1297986" y="17088"/>
                  </a:lnTo>
                  <a:lnTo>
                    <a:pt x="1247754" y="25564"/>
                  </a:lnTo>
                  <a:lnTo>
                    <a:pt x="1198080" y="35660"/>
                  </a:lnTo>
                  <a:lnTo>
                    <a:pt x="1148992" y="47349"/>
                  </a:lnTo>
                  <a:lnTo>
                    <a:pt x="1100520" y="60603"/>
                  </a:lnTo>
                  <a:lnTo>
                    <a:pt x="1052694" y="75395"/>
                  </a:lnTo>
                  <a:lnTo>
                    <a:pt x="1005541" y="91697"/>
                  </a:lnTo>
                  <a:lnTo>
                    <a:pt x="959091" y="109480"/>
                  </a:lnTo>
                  <a:lnTo>
                    <a:pt x="913373" y="128718"/>
                  </a:lnTo>
                  <a:lnTo>
                    <a:pt x="868417" y="149382"/>
                  </a:lnTo>
                  <a:lnTo>
                    <a:pt x="824250" y="171444"/>
                  </a:lnTo>
                  <a:lnTo>
                    <a:pt x="780903" y="194877"/>
                  </a:lnTo>
                  <a:lnTo>
                    <a:pt x="738404" y="219652"/>
                  </a:lnTo>
                  <a:lnTo>
                    <a:pt x="696782" y="245743"/>
                  </a:lnTo>
                  <a:lnTo>
                    <a:pt x="656066" y="273120"/>
                  </a:lnTo>
                  <a:lnTo>
                    <a:pt x="616285" y="301757"/>
                  </a:lnTo>
                  <a:lnTo>
                    <a:pt x="577469" y="331626"/>
                  </a:lnTo>
                  <a:lnTo>
                    <a:pt x="539646" y="362698"/>
                  </a:lnTo>
                  <a:lnTo>
                    <a:pt x="502846" y="394946"/>
                  </a:lnTo>
                  <a:lnTo>
                    <a:pt x="467097" y="428342"/>
                  </a:lnTo>
                  <a:lnTo>
                    <a:pt x="432428" y="462859"/>
                  </a:lnTo>
                  <a:lnTo>
                    <a:pt x="398869" y="498468"/>
                  </a:lnTo>
                  <a:lnTo>
                    <a:pt x="366448" y="535141"/>
                  </a:lnTo>
                  <a:lnTo>
                    <a:pt x="335193" y="572850"/>
                  </a:lnTo>
                  <a:lnTo>
                    <a:pt x="305135" y="611568"/>
                  </a:lnTo>
                  <a:lnTo>
                    <a:pt x="276301" y="651265"/>
                  </a:lnTo>
                  <a:lnTo>
                    <a:pt x="248720" y="691915"/>
                  </a:lnTo>
                  <a:lnTo>
                    <a:pt x="222422" y="733490"/>
                  </a:lnTo>
                  <a:lnTo>
                    <a:pt x="197435" y="775960"/>
                  </a:lnTo>
                  <a:lnTo>
                    <a:pt x="173788" y="819299"/>
                  </a:lnTo>
                  <a:lnTo>
                    <a:pt x="151510" y="863478"/>
                  </a:lnTo>
                  <a:lnTo>
                    <a:pt x="130630" y="908469"/>
                  </a:lnTo>
                  <a:lnTo>
                    <a:pt x="111176" y="954245"/>
                  </a:lnTo>
                  <a:lnTo>
                    <a:pt x="93178" y="1000776"/>
                  </a:lnTo>
                  <a:lnTo>
                    <a:pt x="76664" y="1048036"/>
                  </a:lnTo>
                  <a:lnTo>
                    <a:pt x="61663" y="1095996"/>
                  </a:lnTo>
                  <a:lnTo>
                    <a:pt x="48204" y="1144629"/>
                  </a:lnTo>
                  <a:lnTo>
                    <a:pt x="36316" y="1193905"/>
                  </a:lnTo>
                  <a:lnTo>
                    <a:pt x="26028" y="1243798"/>
                  </a:lnTo>
                  <a:lnTo>
                    <a:pt x="17368" y="1294279"/>
                  </a:lnTo>
                  <a:lnTo>
                    <a:pt x="10366" y="1345320"/>
                  </a:lnTo>
                  <a:lnTo>
                    <a:pt x="5050" y="1396893"/>
                  </a:lnTo>
                  <a:lnTo>
                    <a:pt x="1450" y="1448971"/>
                  </a:lnTo>
                  <a:lnTo>
                    <a:pt x="0" y="1490017"/>
                  </a:lnTo>
                  <a:lnTo>
                    <a:pt x="1567922" y="1490017"/>
                  </a:lnTo>
                  <a:lnTo>
                    <a:pt x="1567922" y="385"/>
                  </a:lnTo>
                  <a:lnTo>
                    <a:pt x="1556498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50801" y="2829536"/>
              <a:ext cx="3058621" cy="305848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940931" y="2829934"/>
              <a:ext cx="1569085" cy="3058160"/>
            </a:xfrm>
            <a:custGeom>
              <a:avLst/>
              <a:gdLst/>
              <a:ahLst/>
              <a:cxnLst/>
              <a:rect l="l" t="t" r="r" b="b"/>
              <a:pathLst>
                <a:path w="1569084" h="3058160">
                  <a:moveTo>
                    <a:pt x="1568488" y="1507909"/>
                  </a:moveTo>
                  <a:lnTo>
                    <a:pt x="1567103" y="1459699"/>
                  </a:lnTo>
                  <a:lnTo>
                    <a:pt x="1564233" y="1411871"/>
                  </a:lnTo>
                  <a:lnTo>
                    <a:pt x="1559915" y="1364449"/>
                  </a:lnTo>
                  <a:lnTo>
                    <a:pt x="1554149" y="1317434"/>
                  </a:lnTo>
                  <a:lnTo>
                    <a:pt x="1546974" y="1270863"/>
                  </a:lnTo>
                  <a:lnTo>
                    <a:pt x="1538401" y="1224749"/>
                  </a:lnTo>
                  <a:lnTo>
                    <a:pt x="1528457" y="1179131"/>
                  </a:lnTo>
                  <a:lnTo>
                    <a:pt x="1517167" y="1134021"/>
                  </a:lnTo>
                  <a:lnTo>
                    <a:pt x="1504556" y="1089431"/>
                  </a:lnTo>
                  <a:lnTo>
                    <a:pt x="1490624" y="1045413"/>
                  </a:lnTo>
                  <a:lnTo>
                    <a:pt x="1475422" y="1001966"/>
                  </a:lnTo>
                  <a:lnTo>
                    <a:pt x="1458950" y="959116"/>
                  </a:lnTo>
                  <a:lnTo>
                    <a:pt x="1441234" y="916889"/>
                  </a:lnTo>
                  <a:lnTo>
                    <a:pt x="1422311" y="875309"/>
                  </a:lnTo>
                  <a:lnTo>
                    <a:pt x="1402181" y="834402"/>
                  </a:lnTo>
                  <a:lnTo>
                    <a:pt x="1380883" y="794181"/>
                  </a:lnTo>
                  <a:lnTo>
                    <a:pt x="1358430" y="754684"/>
                  </a:lnTo>
                  <a:lnTo>
                    <a:pt x="1334846" y="715911"/>
                  </a:lnTo>
                  <a:lnTo>
                    <a:pt x="1310170" y="677913"/>
                  </a:lnTo>
                  <a:lnTo>
                    <a:pt x="1284389" y="640689"/>
                  </a:lnTo>
                  <a:lnTo>
                    <a:pt x="1257554" y="604266"/>
                  </a:lnTo>
                  <a:lnTo>
                    <a:pt x="1229677" y="568680"/>
                  </a:lnTo>
                  <a:lnTo>
                    <a:pt x="1200772" y="533946"/>
                  </a:lnTo>
                  <a:lnTo>
                    <a:pt x="1170876" y="500087"/>
                  </a:lnTo>
                  <a:lnTo>
                    <a:pt x="1140002" y="467118"/>
                  </a:lnTo>
                  <a:lnTo>
                    <a:pt x="1108176" y="435076"/>
                  </a:lnTo>
                  <a:lnTo>
                    <a:pt x="1075423" y="403974"/>
                  </a:lnTo>
                  <a:lnTo>
                    <a:pt x="1041755" y="373837"/>
                  </a:lnTo>
                  <a:lnTo>
                    <a:pt x="1007198" y="344690"/>
                  </a:lnTo>
                  <a:lnTo>
                    <a:pt x="971778" y="316547"/>
                  </a:lnTo>
                  <a:lnTo>
                    <a:pt x="935520" y="289445"/>
                  </a:lnTo>
                  <a:lnTo>
                    <a:pt x="898423" y="263398"/>
                  </a:lnTo>
                  <a:lnTo>
                    <a:pt x="860539" y="238429"/>
                  </a:lnTo>
                  <a:lnTo>
                    <a:pt x="821880" y="214566"/>
                  </a:lnTo>
                  <a:lnTo>
                    <a:pt x="782459" y="191820"/>
                  </a:lnTo>
                  <a:lnTo>
                    <a:pt x="742302" y="170230"/>
                  </a:lnTo>
                  <a:lnTo>
                    <a:pt x="701433" y="149809"/>
                  </a:lnTo>
                  <a:lnTo>
                    <a:pt x="659879" y="130581"/>
                  </a:lnTo>
                  <a:lnTo>
                    <a:pt x="617651" y="112572"/>
                  </a:lnTo>
                  <a:lnTo>
                    <a:pt x="574789" y="95796"/>
                  </a:lnTo>
                  <a:lnTo>
                    <a:pt x="531291" y="80289"/>
                  </a:lnTo>
                  <a:lnTo>
                    <a:pt x="487197" y="66052"/>
                  </a:lnTo>
                  <a:lnTo>
                    <a:pt x="442518" y="53136"/>
                  </a:lnTo>
                  <a:lnTo>
                    <a:pt x="397294" y="41554"/>
                  </a:lnTo>
                  <a:lnTo>
                    <a:pt x="351523" y="31318"/>
                  </a:lnTo>
                  <a:lnTo>
                    <a:pt x="305244" y="22466"/>
                  </a:lnTo>
                  <a:lnTo>
                    <a:pt x="258470" y="14998"/>
                  </a:lnTo>
                  <a:lnTo>
                    <a:pt x="211226" y="8966"/>
                  </a:lnTo>
                  <a:lnTo>
                    <a:pt x="163525" y="4368"/>
                  </a:lnTo>
                  <a:lnTo>
                    <a:pt x="116332" y="1308"/>
                  </a:lnTo>
                  <a:lnTo>
                    <a:pt x="117182" y="1308"/>
                  </a:lnTo>
                  <a:lnTo>
                    <a:pt x="78320" y="0"/>
                  </a:lnTo>
                  <a:lnTo>
                    <a:pt x="78320" y="1567942"/>
                  </a:lnTo>
                  <a:lnTo>
                    <a:pt x="0" y="1567942"/>
                  </a:lnTo>
                  <a:lnTo>
                    <a:pt x="0" y="3057588"/>
                  </a:lnTo>
                  <a:lnTo>
                    <a:pt x="14960" y="3058096"/>
                  </a:lnTo>
                  <a:lnTo>
                    <a:pt x="60007" y="3058096"/>
                  </a:lnTo>
                  <a:lnTo>
                    <a:pt x="108216" y="3056712"/>
                  </a:lnTo>
                  <a:lnTo>
                    <a:pt x="156044" y="3053842"/>
                  </a:lnTo>
                  <a:lnTo>
                    <a:pt x="203479" y="3049511"/>
                  </a:lnTo>
                  <a:lnTo>
                    <a:pt x="250507" y="3043758"/>
                  </a:lnTo>
                  <a:lnTo>
                    <a:pt x="297078" y="3036570"/>
                  </a:lnTo>
                  <a:lnTo>
                    <a:pt x="343192" y="3027997"/>
                  </a:lnTo>
                  <a:lnTo>
                    <a:pt x="388823" y="3018053"/>
                  </a:lnTo>
                  <a:lnTo>
                    <a:pt x="433933" y="3006763"/>
                  </a:lnTo>
                  <a:lnTo>
                    <a:pt x="478510" y="2994139"/>
                  </a:lnTo>
                  <a:lnTo>
                    <a:pt x="522541" y="2980220"/>
                  </a:lnTo>
                  <a:lnTo>
                    <a:pt x="565988" y="2965005"/>
                  </a:lnTo>
                  <a:lnTo>
                    <a:pt x="608838" y="2948533"/>
                  </a:lnTo>
                  <a:lnTo>
                    <a:pt x="651065" y="2930829"/>
                  </a:lnTo>
                  <a:lnTo>
                    <a:pt x="692645" y="2911894"/>
                  </a:lnTo>
                  <a:lnTo>
                    <a:pt x="733552" y="2891777"/>
                  </a:lnTo>
                  <a:lnTo>
                    <a:pt x="773772" y="2870479"/>
                  </a:lnTo>
                  <a:lnTo>
                    <a:pt x="813282" y="2848025"/>
                  </a:lnTo>
                  <a:lnTo>
                    <a:pt x="852043" y="2824442"/>
                  </a:lnTo>
                  <a:lnTo>
                    <a:pt x="890054" y="2799765"/>
                  </a:lnTo>
                  <a:lnTo>
                    <a:pt x="927277" y="2773984"/>
                  </a:lnTo>
                  <a:lnTo>
                    <a:pt x="963688" y="2747149"/>
                  </a:lnTo>
                  <a:lnTo>
                    <a:pt x="999274" y="2719273"/>
                  </a:lnTo>
                  <a:lnTo>
                    <a:pt x="1034008" y="2690380"/>
                  </a:lnTo>
                  <a:lnTo>
                    <a:pt x="1067866" y="2660485"/>
                  </a:lnTo>
                  <a:lnTo>
                    <a:pt x="1100836" y="2629611"/>
                  </a:lnTo>
                  <a:lnTo>
                    <a:pt x="1132878" y="2597785"/>
                  </a:lnTo>
                  <a:lnTo>
                    <a:pt x="1163980" y="2565031"/>
                  </a:lnTo>
                  <a:lnTo>
                    <a:pt x="1194117" y="2531364"/>
                  </a:lnTo>
                  <a:lnTo>
                    <a:pt x="1223264" y="2496807"/>
                  </a:lnTo>
                  <a:lnTo>
                    <a:pt x="1251407" y="2461387"/>
                  </a:lnTo>
                  <a:lnTo>
                    <a:pt x="1278509" y="2425115"/>
                  </a:lnTo>
                  <a:lnTo>
                    <a:pt x="1304556" y="2388031"/>
                  </a:lnTo>
                  <a:lnTo>
                    <a:pt x="1329524" y="2350147"/>
                  </a:lnTo>
                  <a:lnTo>
                    <a:pt x="1353388" y="2311476"/>
                  </a:lnTo>
                  <a:lnTo>
                    <a:pt x="1376121" y="2272068"/>
                  </a:lnTo>
                  <a:lnTo>
                    <a:pt x="1397723" y="2231910"/>
                  </a:lnTo>
                  <a:lnTo>
                    <a:pt x="1418145" y="2191042"/>
                  </a:lnTo>
                  <a:lnTo>
                    <a:pt x="1437373" y="2149487"/>
                  </a:lnTo>
                  <a:lnTo>
                    <a:pt x="1455381" y="2107260"/>
                  </a:lnTo>
                  <a:lnTo>
                    <a:pt x="1472158" y="2064385"/>
                  </a:lnTo>
                  <a:lnTo>
                    <a:pt x="1487665" y="2020887"/>
                  </a:lnTo>
                  <a:lnTo>
                    <a:pt x="1501889" y="1976793"/>
                  </a:lnTo>
                  <a:lnTo>
                    <a:pt x="1514805" y="1932114"/>
                  </a:lnTo>
                  <a:lnTo>
                    <a:pt x="1526400" y="1886877"/>
                  </a:lnTo>
                  <a:lnTo>
                    <a:pt x="1536636" y="1841106"/>
                  </a:lnTo>
                  <a:lnTo>
                    <a:pt x="1545501" y="1794827"/>
                  </a:lnTo>
                  <a:lnTo>
                    <a:pt x="1552956" y="1748040"/>
                  </a:lnTo>
                  <a:lnTo>
                    <a:pt x="1559001" y="1700796"/>
                  </a:lnTo>
                  <a:lnTo>
                    <a:pt x="1563598" y="1653095"/>
                  </a:lnTo>
                  <a:lnTo>
                    <a:pt x="1566722" y="1604975"/>
                  </a:lnTo>
                  <a:lnTo>
                    <a:pt x="1567980" y="1567942"/>
                  </a:lnTo>
                  <a:lnTo>
                    <a:pt x="1568488" y="1556448"/>
                  </a:lnTo>
                  <a:lnTo>
                    <a:pt x="1568488" y="1507909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50809" y="2829489"/>
              <a:ext cx="3058795" cy="3058795"/>
            </a:xfrm>
            <a:custGeom>
              <a:avLst/>
              <a:gdLst/>
              <a:ahLst/>
              <a:cxnLst/>
              <a:rect l="l" t="t" r="r" b="b"/>
              <a:pathLst>
                <a:path w="3058795" h="3058795">
                  <a:moveTo>
                    <a:pt x="467617" y="428393"/>
                  </a:moveTo>
                  <a:lnTo>
                    <a:pt x="432949" y="462909"/>
                  </a:lnTo>
                  <a:lnTo>
                    <a:pt x="399390" y="498518"/>
                  </a:lnTo>
                  <a:lnTo>
                    <a:pt x="366969" y="535190"/>
                  </a:lnTo>
                  <a:lnTo>
                    <a:pt x="335715" y="572900"/>
                  </a:lnTo>
                  <a:lnTo>
                    <a:pt x="305656" y="611617"/>
                  </a:lnTo>
                  <a:lnTo>
                    <a:pt x="276823" y="651315"/>
                  </a:lnTo>
                  <a:lnTo>
                    <a:pt x="249242" y="691965"/>
                  </a:lnTo>
                  <a:lnTo>
                    <a:pt x="222945" y="733539"/>
                  </a:lnTo>
                  <a:lnTo>
                    <a:pt x="197958" y="776010"/>
                  </a:lnTo>
                  <a:lnTo>
                    <a:pt x="174311" y="819349"/>
                  </a:lnTo>
                  <a:lnTo>
                    <a:pt x="152033" y="863528"/>
                  </a:lnTo>
                  <a:lnTo>
                    <a:pt x="131153" y="908520"/>
                  </a:lnTo>
                  <a:lnTo>
                    <a:pt x="111700" y="954295"/>
                  </a:lnTo>
                  <a:lnTo>
                    <a:pt x="93702" y="1000827"/>
                  </a:lnTo>
                  <a:lnTo>
                    <a:pt x="77188" y="1048087"/>
                  </a:lnTo>
                  <a:lnTo>
                    <a:pt x="62188" y="1096047"/>
                  </a:lnTo>
                  <a:lnTo>
                    <a:pt x="48729" y="1144680"/>
                  </a:lnTo>
                  <a:lnTo>
                    <a:pt x="36842" y="1193957"/>
                  </a:lnTo>
                  <a:lnTo>
                    <a:pt x="26554" y="1243849"/>
                  </a:lnTo>
                  <a:lnTo>
                    <a:pt x="17895" y="1294330"/>
                  </a:lnTo>
                  <a:lnTo>
                    <a:pt x="10893" y="1345372"/>
                  </a:lnTo>
                  <a:lnTo>
                    <a:pt x="5577" y="1396945"/>
                  </a:lnTo>
                  <a:lnTo>
                    <a:pt x="1977" y="1449023"/>
                  </a:lnTo>
                  <a:lnTo>
                    <a:pt x="121" y="1501576"/>
                  </a:lnTo>
                  <a:lnTo>
                    <a:pt x="0" y="1550125"/>
                  </a:lnTo>
                  <a:lnTo>
                    <a:pt x="1382" y="1598324"/>
                  </a:lnTo>
                  <a:lnTo>
                    <a:pt x="4246" y="1646151"/>
                  </a:lnTo>
                  <a:lnTo>
                    <a:pt x="8569" y="1693583"/>
                  </a:lnTo>
                  <a:lnTo>
                    <a:pt x="14331" y="1740596"/>
                  </a:lnTo>
                  <a:lnTo>
                    <a:pt x="21508" y="1787169"/>
                  </a:lnTo>
                  <a:lnTo>
                    <a:pt x="30079" y="1833278"/>
                  </a:lnTo>
                  <a:lnTo>
                    <a:pt x="40022" y="1878900"/>
                  </a:lnTo>
                  <a:lnTo>
                    <a:pt x="51314" y="1924013"/>
                  </a:lnTo>
                  <a:lnTo>
                    <a:pt x="63934" y="1968594"/>
                  </a:lnTo>
                  <a:lnTo>
                    <a:pt x="77860" y="2012620"/>
                  </a:lnTo>
                  <a:lnTo>
                    <a:pt x="93069" y="2056068"/>
                  </a:lnTo>
                  <a:lnTo>
                    <a:pt x="109541" y="2098916"/>
                  </a:lnTo>
                  <a:lnTo>
                    <a:pt x="127252" y="2141140"/>
                  </a:lnTo>
                  <a:lnTo>
                    <a:pt x="146180" y="2182718"/>
                  </a:lnTo>
                  <a:lnTo>
                    <a:pt x="166305" y="2223628"/>
                  </a:lnTo>
                  <a:lnTo>
                    <a:pt x="187603" y="2263845"/>
                  </a:lnTo>
                  <a:lnTo>
                    <a:pt x="210053" y="2303348"/>
                  </a:lnTo>
                  <a:lnTo>
                    <a:pt x="233633" y="2342114"/>
                  </a:lnTo>
                  <a:lnTo>
                    <a:pt x="258320" y="2380119"/>
                  </a:lnTo>
                  <a:lnTo>
                    <a:pt x="284094" y="2417341"/>
                  </a:lnTo>
                  <a:lnTo>
                    <a:pt x="310931" y="2453758"/>
                  </a:lnTo>
                  <a:lnTo>
                    <a:pt x="338809" y="2489345"/>
                  </a:lnTo>
                  <a:lnTo>
                    <a:pt x="367708" y="2524082"/>
                  </a:lnTo>
                  <a:lnTo>
                    <a:pt x="397604" y="2557944"/>
                  </a:lnTo>
                  <a:lnTo>
                    <a:pt x="428476" y="2590909"/>
                  </a:lnTo>
                  <a:lnTo>
                    <a:pt x="460302" y="2622954"/>
                  </a:lnTo>
                  <a:lnTo>
                    <a:pt x="493060" y="2654057"/>
                  </a:lnTo>
                  <a:lnTo>
                    <a:pt x="526727" y="2684194"/>
                  </a:lnTo>
                  <a:lnTo>
                    <a:pt x="561283" y="2713343"/>
                  </a:lnTo>
                  <a:lnTo>
                    <a:pt x="596704" y="2741480"/>
                  </a:lnTo>
                  <a:lnTo>
                    <a:pt x="632968" y="2768584"/>
                  </a:lnTo>
                  <a:lnTo>
                    <a:pt x="670055" y="2794631"/>
                  </a:lnTo>
                  <a:lnTo>
                    <a:pt x="707941" y="2819599"/>
                  </a:lnTo>
                  <a:lnTo>
                    <a:pt x="746605" y="2843464"/>
                  </a:lnTo>
                  <a:lnTo>
                    <a:pt x="786025" y="2866204"/>
                  </a:lnTo>
                  <a:lnTo>
                    <a:pt x="826179" y="2887796"/>
                  </a:lnTo>
                  <a:lnTo>
                    <a:pt x="867045" y="2908217"/>
                  </a:lnTo>
                  <a:lnTo>
                    <a:pt x="908600" y="2927445"/>
                  </a:lnTo>
                  <a:lnTo>
                    <a:pt x="950823" y="2945456"/>
                  </a:lnTo>
                  <a:lnTo>
                    <a:pt x="993692" y="2962229"/>
                  </a:lnTo>
                  <a:lnTo>
                    <a:pt x="1037185" y="2977739"/>
                  </a:lnTo>
                  <a:lnTo>
                    <a:pt x="1081280" y="2991964"/>
                  </a:lnTo>
                  <a:lnTo>
                    <a:pt x="1125954" y="3004882"/>
                  </a:lnTo>
                  <a:lnTo>
                    <a:pt x="1171186" y="3016469"/>
                  </a:lnTo>
                  <a:lnTo>
                    <a:pt x="1216954" y="3026703"/>
                  </a:lnTo>
                  <a:lnTo>
                    <a:pt x="1263236" y="3035561"/>
                  </a:lnTo>
                  <a:lnTo>
                    <a:pt x="1310010" y="3043021"/>
                  </a:lnTo>
                  <a:lnTo>
                    <a:pt x="1357253" y="3049058"/>
                  </a:lnTo>
                  <a:lnTo>
                    <a:pt x="1404945" y="3053651"/>
                  </a:lnTo>
                  <a:lnTo>
                    <a:pt x="1453062" y="3056777"/>
                  </a:lnTo>
                  <a:lnTo>
                    <a:pt x="1501583" y="3058413"/>
                  </a:lnTo>
                  <a:lnTo>
                    <a:pt x="1550138" y="3058531"/>
                  </a:lnTo>
                  <a:lnTo>
                    <a:pt x="1598343" y="3057146"/>
                  </a:lnTo>
                  <a:lnTo>
                    <a:pt x="1646175" y="3054279"/>
                  </a:lnTo>
                  <a:lnTo>
                    <a:pt x="1693611" y="3049953"/>
                  </a:lnTo>
                  <a:lnTo>
                    <a:pt x="1740629" y="3044190"/>
                  </a:lnTo>
                  <a:lnTo>
                    <a:pt x="1787205" y="3037011"/>
                  </a:lnTo>
                  <a:lnTo>
                    <a:pt x="1833318" y="3028439"/>
                  </a:lnTo>
                  <a:lnTo>
                    <a:pt x="1878943" y="3018495"/>
                  </a:lnTo>
                  <a:lnTo>
                    <a:pt x="1924059" y="3007202"/>
                  </a:lnTo>
                  <a:lnTo>
                    <a:pt x="1968643" y="2994581"/>
                  </a:lnTo>
                  <a:lnTo>
                    <a:pt x="2012671" y="2980655"/>
                  </a:lnTo>
                  <a:lnTo>
                    <a:pt x="2056121" y="2965445"/>
                  </a:lnTo>
                  <a:lnTo>
                    <a:pt x="2098970" y="2948974"/>
                  </a:lnTo>
                  <a:lnTo>
                    <a:pt x="2141196" y="2931263"/>
                  </a:lnTo>
                  <a:lnTo>
                    <a:pt x="2182775" y="2912334"/>
                  </a:lnTo>
                  <a:lnTo>
                    <a:pt x="2223685" y="2892210"/>
                  </a:lnTo>
                  <a:lnTo>
                    <a:pt x="2263903" y="2870912"/>
                  </a:lnTo>
                  <a:lnTo>
                    <a:pt x="2303407" y="2848463"/>
                  </a:lnTo>
                  <a:lnTo>
                    <a:pt x="2342172" y="2824883"/>
                  </a:lnTo>
                  <a:lnTo>
                    <a:pt x="2380178" y="2800197"/>
                  </a:lnTo>
                  <a:lnTo>
                    <a:pt x="2417400" y="2774424"/>
                  </a:lnTo>
                  <a:lnTo>
                    <a:pt x="2453816" y="2747588"/>
                  </a:lnTo>
                  <a:lnTo>
                    <a:pt x="2489403" y="2719710"/>
                  </a:lnTo>
                  <a:lnTo>
                    <a:pt x="2524139" y="2690812"/>
                  </a:lnTo>
                  <a:lnTo>
                    <a:pt x="2558001" y="2660916"/>
                  </a:lnTo>
                  <a:lnTo>
                    <a:pt x="2590965" y="2630045"/>
                  </a:lnTo>
                  <a:lnTo>
                    <a:pt x="2623010" y="2598219"/>
                  </a:lnTo>
                  <a:lnTo>
                    <a:pt x="2654112" y="2565462"/>
                  </a:lnTo>
                  <a:lnTo>
                    <a:pt x="2684248" y="2531795"/>
                  </a:lnTo>
                  <a:lnTo>
                    <a:pt x="2713396" y="2497240"/>
                  </a:lnTo>
                  <a:lnTo>
                    <a:pt x="2741533" y="2461819"/>
                  </a:lnTo>
                  <a:lnTo>
                    <a:pt x="2768637" y="2425554"/>
                  </a:lnTo>
                  <a:lnTo>
                    <a:pt x="2794683" y="2388468"/>
                  </a:lnTo>
                  <a:lnTo>
                    <a:pt x="2819650" y="2350581"/>
                  </a:lnTo>
                  <a:lnTo>
                    <a:pt x="2843515" y="2311916"/>
                  </a:lnTo>
                  <a:lnTo>
                    <a:pt x="2866255" y="2272496"/>
                  </a:lnTo>
                  <a:lnTo>
                    <a:pt x="2887847" y="2232341"/>
                  </a:lnTo>
                  <a:lnTo>
                    <a:pt x="2908268" y="2191474"/>
                  </a:lnTo>
                  <a:lnTo>
                    <a:pt x="2927496" y="2149917"/>
                  </a:lnTo>
                  <a:lnTo>
                    <a:pt x="2945508" y="2107692"/>
                  </a:lnTo>
                  <a:lnTo>
                    <a:pt x="2962281" y="2064821"/>
                  </a:lnTo>
                  <a:lnTo>
                    <a:pt x="2977792" y="2021326"/>
                  </a:lnTo>
                  <a:lnTo>
                    <a:pt x="2992018" y="1977229"/>
                  </a:lnTo>
                  <a:lnTo>
                    <a:pt x="3004937" y="1932551"/>
                  </a:lnTo>
                  <a:lnTo>
                    <a:pt x="3016526" y="1887316"/>
                  </a:lnTo>
                  <a:lnTo>
                    <a:pt x="3026762" y="1841544"/>
                  </a:lnTo>
                  <a:lnTo>
                    <a:pt x="3035622" y="1795258"/>
                  </a:lnTo>
                  <a:lnTo>
                    <a:pt x="3043084" y="1748479"/>
                  </a:lnTo>
                  <a:lnTo>
                    <a:pt x="3049124" y="1701231"/>
                  </a:lnTo>
                  <a:lnTo>
                    <a:pt x="3053720" y="1653534"/>
                  </a:lnTo>
                  <a:lnTo>
                    <a:pt x="3056850" y="1605411"/>
                  </a:lnTo>
                  <a:lnTo>
                    <a:pt x="3058489" y="1556883"/>
                  </a:lnTo>
                  <a:lnTo>
                    <a:pt x="3058611" y="1508335"/>
                  </a:lnTo>
                  <a:lnTo>
                    <a:pt x="3057229" y="1460136"/>
                  </a:lnTo>
                  <a:lnTo>
                    <a:pt x="3054366" y="1412310"/>
                  </a:lnTo>
                  <a:lnTo>
                    <a:pt x="3050042" y="1364878"/>
                  </a:lnTo>
                  <a:lnTo>
                    <a:pt x="3044281" y="1317865"/>
                  </a:lnTo>
                  <a:lnTo>
                    <a:pt x="3037104" y="1271293"/>
                  </a:lnTo>
                  <a:lnTo>
                    <a:pt x="3028534" y="1225184"/>
                  </a:lnTo>
                  <a:lnTo>
                    <a:pt x="3018591" y="1179562"/>
                  </a:lnTo>
                  <a:lnTo>
                    <a:pt x="3007299" y="1134449"/>
                  </a:lnTo>
                  <a:lnTo>
                    <a:pt x="2994679" y="1089868"/>
                  </a:lnTo>
                  <a:lnTo>
                    <a:pt x="2980754" y="1045843"/>
                  </a:lnTo>
                  <a:lnTo>
                    <a:pt x="2965544" y="1002394"/>
                  </a:lnTo>
                  <a:lnTo>
                    <a:pt x="2949073" y="959547"/>
                  </a:lnTo>
                  <a:lnTo>
                    <a:pt x="2931362" y="917322"/>
                  </a:lnTo>
                  <a:lnTo>
                    <a:pt x="2912434" y="875744"/>
                  </a:lnTo>
                  <a:lnTo>
                    <a:pt x="2892309" y="834835"/>
                  </a:lnTo>
                  <a:lnTo>
                    <a:pt x="2871011" y="794618"/>
                  </a:lnTo>
                  <a:lnTo>
                    <a:pt x="2848561" y="755115"/>
                  </a:lnTo>
                  <a:lnTo>
                    <a:pt x="2824981" y="716349"/>
                  </a:lnTo>
                  <a:lnTo>
                    <a:pt x="2800294" y="678344"/>
                  </a:lnTo>
                  <a:lnTo>
                    <a:pt x="2774521" y="641122"/>
                  </a:lnTo>
                  <a:lnTo>
                    <a:pt x="2747684" y="604705"/>
                  </a:lnTo>
                  <a:lnTo>
                    <a:pt x="2719805" y="569117"/>
                  </a:lnTo>
                  <a:lnTo>
                    <a:pt x="2690906" y="534381"/>
                  </a:lnTo>
                  <a:lnTo>
                    <a:pt x="2661010" y="500519"/>
                  </a:lnTo>
                  <a:lnTo>
                    <a:pt x="2630137" y="467554"/>
                  </a:lnTo>
                  <a:lnTo>
                    <a:pt x="2598312" y="435508"/>
                  </a:lnTo>
                  <a:lnTo>
                    <a:pt x="2565554" y="404406"/>
                  </a:lnTo>
                  <a:lnTo>
                    <a:pt x="2531886" y="374268"/>
                  </a:lnTo>
                  <a:lnTo>
                    <a:pt x="2497331" y="345120"/>
                  </a:lnTo>
                  <a:lnTo>
                    <a:pt x="2461910" y="316982"/>
                  </a:lnTo>
                  <a:lnTo>
                    <a:pt x="2425645" y="289878"/>
                  </a:lnTo>
                  <a:lnTo>
                    <a:pt x="2388558" y="263831"/>
                  </a:lnTo>
                  <a:lnTo>
                    <a:pt x="2350672" y="238863"/>
                  </a:lnTo>
                  <a:lnTo>
                    <a:pt x="2312007" y="214998"/>
                  </a:lnTo>
                  <a:lnTo>
                    <a:pt x="2272587" y="192258"/>
                  </a:lnTo>
                  <a:lnTo>
                    <a:pt x="2232433" y="170665"/>
                  </a:lnTo>
                  <a:lnTo>
                    <a:pt x="2191568" y="150244"/>
                  </a:lnTo>
                  <a:lnTo>
                    <a:pt x="2150012" y="131016"/>
                  </a:lnTo>
                  <a:lnTo>
                    <a:pt x="2107789" y="113005"/>
                  </a:lnTo>
                  <a:lnTo>
                    <a:pt x="2064920" y="96232"/>
                  </a:lnTo>
                  <a:lnTo>
                    <a:pt x="2021427" y="80722"/>
                  </a:lnTo>
                  <a:lnTo>
                    <a:pt x="1977332" y="66496"/>
                  </a:lnTo>
                  <a:lnTo>
                    <a:pt x="1932657" y="53578"/>
                  </a:lnTo>
                  <a:lnTo>
                    <a:pt x="1887425" y="41991"/>
                  </a:lnTo>
                  <a:lnTo>
                    <a:pt x="1841657" y="31757"/>
                  </a:lnTo>
                  <a:lnTo>
                    <a:pt x="1795375" y="22899"/>
                  </a:lnTo>
                  <a:lnTo>
                    <a:pt x="1748601" y="15439"/>
                  </a:lnTo>
                  <a:lnTo>
                    <a:pt x="1701357" y="9402"/>
                  </a:lnTo>
                  <a:lnTo>
                    <a:pt x="1653666" y="4809"/>
                  </a:lnTo>
                  <a:lnTo>
                    <a:pt x="1605549" y="1683"/>
                  </a:lnTo>
                  <a:lnTo>
                    <a:pt x="1557027" y="47"/>
                  </a:lnTo>
                  <a:lnTo>
                    <a:pt x="1504441" y="0"/>
                  </a:lnTo>
                  <a:lnTo>
                    <a:pt x="1452267" y="1712"/>
                  </a:lnTo>
                  <a:lnTo>
                    <a:pt x="1400535" y="5157"/>
                  </a:lnTo>
                  <a:lnTo>
                    <a:pt x="1349274" y="10307"/>
                  </a:lnTo>
                  <a:lnTo>
                    <a:pt x="1298512" y="17133"/>
                  </a:lnTo>
                  <a:lnTo>
                    <a:pt x="1248279" y="25608"/>
                  </a:lnTo>
                  <a:lnTo>
                    <a:pt x="1198605" y="35704"/>
                  </a:lnTo>
                  <a:lnTo>
                    <a:pt x="1149517" y="47393"/>
                  </a:lnTo>
                  <a:lnTo>
                    <a:pt x="1101045" y="60648"/>
                  </a:lnTo>
                  <a:lnTo>
                    <a:pt x="1053218" y="75440"/>
                  </a:lnTo>
                  <a:lnTo>
                    <a:pt x="1006065" y="91741"/>
                  </a:lnTo>
                  <a:lnTo>
                    <a:pt x="959615" y="109525"/>
                  </a:lnTo>
                  <a:lnTo>
                    <a:pt x="913897" y="128763"/>
                  </a:lnTo>
                  <a:lnTo>
                    <a:pt x="868940" y="149427"/>
                  </a:lnTo>
                  <a:lnTo>
                    <a:pt x="824773" y="171490"/>
                  </a:lnTo>
                  <a:lnTo>
                    <a:pt x="781426" y="194923"/>
                  </a:lnTo>
                  <a:lnTo>
                    <a:pt x="738926" y="219699"/>
                  </a:lnTo>
                  <a:lnTo>
                    <a:pt x="697304" y="245790"/>
                  </a:lnTo>
                  <a:lnTo>
                    <a:pt x="656588" y="273168"/>
                  </a:lnTo>
                  <a:lnTo>
                    <a:pt x="616807" y="301805"/>
                  </a:lnTo>
                  <a:lnTo>
                    <a:pt x="577991" y="331674"/>
                  </a:lnTo>
                  <a:lnTo>
                    <a:pt x="540168" y="362747"/>
                  </a:lnTo>
                  <a:lnTo>
                    <a:pt x="503367" y="394996"/>
                  </a:lnTo>
                  <a:lnTo>
                    <a:pt x="467617" y="428393"/>
                  </a:lnTo>
                  <a:close/>
                </a:path>
              </a:pathLst>
            </a:custGeom>
            <a:ln w="52354">
              <a:solidFill>
                <a:srgbClr val="88C3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1439232" y="2201398"/>
            <a:ext cx="6315710" cy="5958840"/>
            <a:chOff x="11439232" y="2201398"/>
            <a:chExt cx="6315710" cy="5958840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75903" y="2201398"/>
              <a:ext cx="3578529" cy="357852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848083" y="3108183"/>
              <a:ext cx="586960" cy="235136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5083634" y="2521251"/>
              <a:ext cx="2057400" cy="587375"/>
            </a:xfrm>
            <a:custGeom>
              <a:avLst/>
              <a:gdLst/>
              <a:ahLst/>
              <a:cxnLst/>
              <a:rect l="l" t="t" r="r" b="b"/>
              <a:pathLst>
                <a:path w="2057400" h="587375">
                  <a:moveTo>
                    <a:pt x="974884" y="2979"/>
                  </a:moveTo>
                  <a:lnTo>
                    <a:pt x="788666" y="2979"/>
                  </a:lnTo>
                  <a:lnTo>
                    <a:pt x="743756" y="6536"/>
                  </a:lnTo>
                  <a:lnTo>
                    <a:pt x="744051" y="6536"/>
                  </a:lnTo>
                  <a:lnTo>
                    <a:pt x="698673" y="11551"/>
                  </a:lnTo>
                  <a:lnTo>
                    <a:pt x="652561" y="18142"/>
                  </a:lnTo>
                  <a:lnTo>
                    <a:pt x="606478" y="26241"/>
                  </a:lnTo>
                  <a:lnTo>
                    <a:pt x="560455" y="35860"/>
                  </a:lnTo>
                  <a:lnTo>
                    <a:pt x="514522" y="47014"/>
                  </a:lnTo>
                  <a:lnTo>
                    <a:pt x="468713" y="59717"/>
                  </a:lnTo>
                  <a:lnTo>
                    <a:pt x="423057" y="73980"/>
                  </a:lnTo>
                  <a:lnTo>
                    <a:pt x="377588" y="89818"/>
                  </a:lnTo>
                  <a:lnTo>
                    <a:pt x="332335" y="107244"/>
                  </a:lnTo>
                  <a:lnTo>
                    <a:pt x="287670" y="126117"/>
                  </a:lnTo>
                  <a:lnTo>
                    <a:pt x="243951" y="146285"/>
                  </a:lnTo>
                  <a:lnTo>
                    <a:pt x="201192" y="167715"/>
                  </a:lnTo>
                  <a:lnTo>
                    <a:pt x="159405" y="190377"/>
                  </a:lnTo>
                  <a:lnTo>
                    <a:pt x="118605" y="214238"/>
                  </a:lnTo>
                  <a:lnTo>
                    <a:pt x="78805" y="239268"/>
                  </a:lnTo>
                  <a:lnTo>
                    <a:pt x="40018" y="265435"/>
                  </a:lnTo>
                  <a:lnTo>
                    <a:pt x="2257" y="292707"/>
                  </a:lnTo>
                  <a:lnTo>
                    <a:pt x="0" y="294449"/>
                  </a:lnTo>
                  <a:lnTo>
                    <a:pt x="0" y="586936"/>
                  </a:lnTo>
                  <a:lnTo>
                    <a:pt x="2056907" y="586936"/>
                  </a:lnTo>
                  <a:lnTo>
                    <a:pt x="2030303" y="552477"/>
                  </a:lnTo>
                  <a:lnTo>
                    <a:pt x="2000908" y="516807"/>
                  </a:lnTo>
                  <a:lnTo>
                    <a:pt x="1970504" y="482204"/>
                  </a:lnTo>
                  <a:lnTo>
                    <a:pt x="1939120" y="448680"/>
                  </a:lnTo>
                  <a:lnTo>
                    <a:pt x="1906790" y="416251"/>
                  </a:lnTo>
                  <a:lnTo>
                    <a:pt x="1873545" y="384928"/>
                  </a:lnTo>
                  <a:lnTo>
                    <a:pt x="1839415" y="354725"/>
                  </a:lnTo>
                  <a:lnTo>
                    <a:pt x="1804432" y="325656"/>
                  </a:lnTo>
                  <a:lnTo>
                    <a:pt x="1768628" y="297734"/>
                  </a:lnTo>
                  <a:lnTo>
                    <a:pt x="1732035" y="270973"/>
                  </a:lnTo>
                  <a:lnTo>
                    <a:pt x="1694683" y="245385"/>
                  </a:lnTo>
                  <a:lnTo>
                    <a:pt x="1656604" y="220984"/>
                  </a:lnTo>
                  <a:lnTo>
                    <a:pt x="1617831" y="197784"/>
                  </a:lnTo>
                  <a:lnTo>
                    <a:pt x="1578393" y="175798"/>
                  </a:lnTo>
                  <a:lnTo>
                    <a:pt x="1538323" y="155039"/>
                  </a:lnTo>
                  <a:lnTo>
                    <a:pt x="1497651" y="135520"/>
                  </a:lnTo>
                  <a:lnTo>
                    <a:pt x="1456411" y="117255"/>
                  </a:lnTo>
                  <a:lnTo>
                    <a:pt x="1414632" y="100258"/>
                  </a:lnTo>
                  <a:lnTo>
                    <a:pt x="1372347" y="84541"/>
                  </a:lnTo>
                  <a:lnTo>
                    <a:pt x="1329586" y="70118"/>
                  </a:lnTo>
                  <a:lnTo>
                    <a:pt x="1286382" y="57003"/>
                  </a:lnTo>
                  <a:lnTo>
                    <a:pt x="1242766" y="45208"/>
                  </a:lnTo>
                  <a:lnTo>
                    <a:pt x="1198769" y="34747"/>
                  </a:lnTo>
                  <a:lnTo>
                    <a:pt x="1154423" y="25634"/>
                  </a:lnTo>
                  <a:lnTo>
                    <a:pt x="1109759" y="17882"/>
                  </a:lnTo>
                  <a:lnTo>
                    <a:pt x="1065147" y="11551"/>
                  </a:lnTo>
                  <a:lnTo>
                    <a:pt x="1019813" y="6536"/>
                  </a:lnTo>
                  <a:lnTo>
                    <a:pt x="974884" y="2979"/>
                  </a:lnTo>
                  <a:close/>
                </a:path>
                <a:path w="2057400" h="587375">
                  <a:moveTo>
                    <a:pt x="882773" y="0"/>
                  </a:moveTo>
                  <a:lnTo>
                    <a:pt x="833233" y="747"/>
                  </a:lnTo>
                  <a:lnTo>
                    <a:pt x="834908" y="747"/>
                  </a:lnTo>
                  <a:lnTo>
                    <a:pt x="787899" y="2979"/>
                  </a:lnTo>
                  <a:lnTo>
                    <a:pt x="975350" y="2979"/>
                  </a:lnTo>
                  <a:lnTo>
                    <a:pt x="928554" y="747"/>
                  </a:lnTo>
                  <a:lnTo>
                    <a:pt x="88277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4496658" y="2521251"/>
              <a:ext cx="2938385" cy="293829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496658" y="4872622"/>
              <a:ext cx="2351426" cy="58692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496658" y="2521251"/>
              <a:ext cx="586873" cy="235137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4496599" y="2521253"/>
              <a:ext cx="2938780" cy="2938780"/>
            </a:xfrm>
            <a:custGeom>
              <a:avLst/>
              <a:gdLst/>
              <a:ahLst/>
              <a:cxnLst/>
              <a:rect l="l" t="t" r="r" b="b"/>
              <a:pathLst>
                <a:path w="2938780" h="2938779">
                  <a:moveTo>
                    <a:pt x="2821142" y="2043316"/>
                  </a:moveTo>
                  <a:lnTo>
                    <a:pt x="2801238" y="2088127"/>
                  </a:lnTo>
                  <a:lnTo>
                    <a:pt x="2779853" y="2132261"/>
                  </a:lnTo>
                  <a:lnTo>
                    <a:pt x="2757003" y="2175678"/>
                  </a:lnTo>
                  <a:lnTo>
                    <a:pt x="2732705" y="2218336"/>
                  </a:lnTo>
                  <a:lnTo>
                    <a:pt x="2706977" y="2260196"/>
                  </a:lnTo>
                  <a:lnTo>
                    <a:pt x="2679837" y="2301217"/>
                  </a:lnTo>
                  <a:lnTo>
                    <a:pt x="2651301" y="2341359"/>
                  </a:lnTo>
                  <a:lnTo>
                    <a:pt x="2621387" y="2380581"/>
                  </a:lnTo>
                  <a:lnTo>
                    <a:pt x="2590113" y="2418843"/>
                  </a:lnTo>
                  <a:lnTo>
                    <a:pt x="2557495" y="2456104"/>
                  </a:lnTo>
                  <a:lnTo>
                    <a:pt x="2523551" y="2492325"/>
                  </a:lnTo>
                  <a:lnTo>
                    <a:pt x="2488298" y="2527464"/>
                  </a:lnTo>
                  <a:lnTo>
                    <a:pt x="2451754" y="2561481"/>
                  </a:lnTo>
                  <a:lnTo>
                    <a:pt x="2413936" y="2594336"/>
                  </a:lnTo>
                  <a:lnTo>
                    <a:pt x="2374861" y="2625989"/>
                  </a:lnTo>
                  <a:lnTo>
                    <a:pt x="2334546" y="2656398"/>
                  </a:lnTo>
                  <a:lnTo>
                    <a:pt x="2293010" y="2685524"/>
                  </a:lnTo>
                  <a:lnTo>
                    <a:pt x="2250269" y="2713325"/>
                  </a:lnTo>
                  <a:lnTo>
                    <a:pt x="2206341" y="2739763"/>
                  </a:lnTo>
                  <a:lnTo>
                    <a:pt x="2161242" y="2764796"/>
                  </a:lnTo>
                  <a:lnTo>
                    <a:pt x="2114991" y="2788383"/>
                  </a:lnTo>
                  <a:lnTo>
                    <a:pt x="2067605" y="2810485"/>
                  </a:lnTo>
                  <a:lnTo>
                    <a:pt x="2019100" y="2831061"/>
                  </a:lnTo>
                  <a:lnTo>
                    <a:pt x="1973845" y="2848487"/>
                  </a:lnTo>
                  <a:lnTo>
                    <a:pt x="1928372" y="2864325"/>
                  </a:lnTo>
                  <a:lnTo>
                    <a:pt x="1882713" y="2878588"/>
                  </a:lnTo>
                  <a:lnTo>
                    <a:pt x="1836901" y="2891290"/>
                  </a:lnTo>
                  <a:lnTo>
                    <a:pt x="1790965" y="2902443"/>
                  </a:lnTo>
                  <a:lnTo>
                    <a:pt x="1744938" y="2912062"/>
                  </a:lnTo>
                  <a:lnTo>
                    <a:pt x="1698851" y="2920160"/>
                  </a:lnTo>
                  <a:lnTo>
                    <a:pt x="1652735" y="2926750"/>
                  </a:lnTo>
                  <a:lnTo>
                    <a:pt x="1606623" y="2931846"/>
                  </a:lnTo>
                  <a:lnTo>
                    <a:pt x="1560545" y="2935460"/>
                  </a:lnTo>
                  <a:lnTo>
                    <a:pt x="1514534" y="2937606"/>
                  </a:lnTo>
                  <a:lnTo>
                    <a:pt x="1468620" y="2938298"/>
                  </a:lnTo>
                  <a:lnTo>
                    <a:pt x="1422834" y="2937550"/>
                  </a:lnTo>
                  <a:lnTo>
                    <a:pt x="1377210" y="2935373"/>
                  </a:lnTo>
                  <a:lnTo>
                    <a:pt x="1331777" y="2931782"/>
                  </a:lnTo>
                  <a:lnTo>
                    <a:pt x="1286568" y="2926790"/>
                  </a:lnTo>
                  <a:lnTo>
                    <a:pt x="1241614" y="2920411"/>
                  </a:lnTo>
                  <a:lnTo>
                    <a:pt x="1196946" y="2912657"/>
                  </a:lnTo>
                  <a:lnTo>
                    <a:pt x="1152596" y="2903543"/>
                  </a:lnTo>
                  <a:lnTo>
                    <a:pt x="1108596" y="2893081"/>
                  </a:lnTo>
                  <a:lnTo>
                    <a:pt x="1064977" y="2881286"/>
                  </a:lnTo>
                  <a:lnTo>
                    <a:pt x="1021770" y="2868169"/>
                  </a:lnTo>
                  <a:lnTo>
                    <a:pt x="979006" y="2853745"/>
                  </a:lnTo>
                  <a:lnTo>
                    <a:pt x="936718" y="2838027"/>
                  </a:lnTo>
                  <a:lnTo>
                    <a:pt x="894937" y="2821029"/>
                  </a:lnTo>
                  <a:lnTo>
                    <a:pt x="853695" y="2802763"/>
                  </a:lnTo>
                  <a:lnTo>
                    <a:pt x="813022" y="2783244"/>
                  </a:lnTo>
                  <a:lnTo>
                    <a:pt x="772950" y="2762484"/>
                  </a:lnTo>
                  <a:lnTo>
                    <a:pt x="733511" y="2740497"/>
                  </a:lnTo>
                  <a:lnTo>
                    <a:pt x="694737" y="2717296"/>
                  </a:lnTo>
                  <a:lnTo>
                    <a:pt x="656658" y="2692895"/>
                  </a:lnTo>
                  <a:lnTo>
                    <a:pt x="619306" y="2667307"/>
                  </a:lnTo>
                  <a:lnTo>
                    <a:pt x="582714" y="2640545"/>
                  </a:lnTo>
                  <a:lnTo>
                    <a:pt x="546911" y="2612623"/>
                  </a:lnTo>
                  <a:lnTo>
                    <a:pt x="511930" y="2583555"/>
                  </a:lnTo>
                  <a:lnTo>
                    <a:pt x="477802" y="2553352"/>
                  </a:lnTo>
                  <a:lnTo>
                    <a:pt x="444559" y="2522030"/>
                  </a:lnTo>
                  <a:lnTo>
                    <a:pt x="412232" y="2489601"/>
                  </a:lnTo>
                  <a:lnTo>
                    <a:pt x="380852" y="2456078"/>
                  </a:lnTo>
                  <a:lnTo>
                    <a:pt x="350452" y="2421475"/>
                  </a:lnTo>
                  <a:lnTo>
                    <a:pt x="321062" y="2385806"/>
                  </a:lnTo>
                  <a:lnTo>
                    <a:pt x="292715" y="2349083"/>
                  </a:lnTo>
                  <a:lnTo>
                    <a:pt x="265441" y="2311321"/>
                  </a:lnTo>
                  <a:lnTo>
                    <a:pt x="239271" y="2272531"/>
                  </a:lnTo>
                  <a:lnTo>
                    <a:pt x="214239" y="2232729"/>
                  </a:lnTo>
                  <a:lnTo>
                    <a:pt x="190374" y="2191927"/>
                  </a:lnTo>
                  <a:lnTo>
                    <a:pt x="167709" y="2150139"/>
                  </a:lnTo>
                  <a:lnTo>
                    <a:pt x="146275" y="2107377"/>
                  </a:lnTo>
                  <a:lnTo>
                    <a:pt x="126104" y="2063656"/>
                  </a:lnTo>
                  <a:lnTo>
                    <a:pt x="107226" y="2018988"/>
                  </a:lnTo>
                  <a:lnTo>
                    <a:pt x="89801" y="1973741"/>
                  </a:lnTo>
                  <a:lnTo>
                    <a:pt x="73964" y="1928276"/>
                  </a:lnTo>
                  <a:lnTo>
                    <a:pt x="59701" y="1882625"/>
                  </a:lnTo>
                  <a:lnTo>
                    <a:pt x="47001" y="1836819"/>
                  </a:lnTo>
                  <a:lnTo>
                    <a:pt x="35848" y="1790889"/>
                  </a:lnTo>
                  <a:lnTo>
                    <a:pt x="26230" y="1744868"/>
                  </a:lnTo>
                  <a:lnTo>
                    <a:pt x="18133" y="1698786"/>
                  </a:lnTo>
                  <a:lnTo>
                    <a:pt x="11544" y="1652676"/>
                  </a:lnTo>
                  <a:lnTo>
                    <a:pt x="6449" y="1606568"/>
                  </a:lnTo>
                  <a:lnTo>
                    <a:pt x="2836" y="1560495"/>
                  </a:lnTo>
                  <a:lnTo>
                    <a:pt x="691" y="1514487"/>
                  </a:lnTo>
                  <a:lnTo>
                    <a:pt x="0" y="1468576"/>
                  </a:lnTo>
                  <a:lnTo>
                    <a:pt x="749" y="1422794"/>
                  </a:lnTo>
                  <a:lnTo>
                    <a:pt x="2927" y="1377172"/>
                  </a:lnTo>
                  <a:lnTo>
                    <a:pt x="6519" y="1331742"/>
                  </a:lnTo>
                  <a:lnTo>
                    <a:pt x="11512" y="1286535"/>
                  </a:lnTo>
                  <a:lnTo>
                    <a:pt x="17892" y="1241583"/>
                  </a:lnTo>
                  <a:lnTo>
                    <a:pt x="25647" y="1196917"/>
                  </a:lnTo>
                  <a:lnTo>
                    <a:pt x="34762" y="1152569"/>
                  </a:lnTo>
                  <a:lnTo>
                    <a:pt x="45225" y="1108570"/>
                  </a:lnTo>
                  <a:lnTo>
                    <a:pt x="57021" y="1064951"/>
                  </a:lnTo>
                  <a:lnTo>
                    <a:pt x="70139" y="1021745"/>
                  </a:lnTo>
                  <a:lnTo>
                    <a:pt x="84563" y="978983"/>
                  </a:lnTo>
                  <a:lnTo>
                    <a:pt x="100282" y="936696"/>
                  </a:lnTo>
                  <a:lnTo>
                    <a:pt x="117281" y="894915"/>
                  </a:lnTo>
                  <a:lnTo>
                    <a:pt x="135547" y="853673"/>
                  </a:lnTo>
                  <a:lnTo>
                    <a:pt x="155067" y="813001"/>
                  </a:lnTo>
                  <a:lnTo>
                    <a:pt x="175827" y="772930"/>
                  </a:lnTo>
                  <a:lnTo>
                    <a:pt x="197814" y="733491"/>
                  </a:lnTo>
                  <a:lnTo>
                    <a:pt x="221015" y="694717"/>
                  </a:lnTo>
                  <a:lnTo>
                    <a:pt x="245416" y="656639"/>
                  </a:lnTo>
                  <a:lnTo>
                    <a:pt x="271004" y="619288"/>
                  </a:lnTo>
                  <a:lnTo>
                    <a:pt x="297766" y="582695"/>
                  </a:lnTo>
                  <a:lnTo>
                    <a:pt x="325688" y="546893"/>
                  </a:lnTo>
                  <a:lnTo>
                    <a:pt x="354756" y="511913"/>
                  </a:lnTo>
                  <a:lnTo>
                    <a:pt x="384958" y="477786"/>
                  </a:lnTo>
                  <a:lnTo>
                    <a:pt x="416280" y="444543"/>
                  </a:lnTo>
                  <a:lnTo>
                    <a:pt x="448708" y="412217"/>
                  </a:lnTo>
                  <a:lnTo>
                    <a:pt x="482230" y="380839"/>
                  </a:lnTo>
                  <a:lnTo>
                    <a:pt x="516831" y="350440"/>
                  </a:lnTo>
                  <a:lnTo>
                    <a:pt x="552499" y="321052"/>
                  </a:lnTo>
                  <a:lnTo>
                    <a:pt x="589220" y="292706"/>
                  </a:lnTo>
                  <a:lnTo>
                    <a:pt x="626981" y="265434"/>
                  </a:lnTo>
                  <a:lnTo>
                    <a:pt x="665769" y="239268"/>
                  </a:lnTo>
                  <a:lnTo>
                    <a:pt x="705569" y="214238"/>
                  </a:lnTo>
                  <a:lnTo>
                    <a:pt x="746369" y="190376"/>
                  </a:lnTo>
                  <a:lnTo>
                    <a:pt x="788155" y="167714"/>
                  </a:lnTo>
                  <a:lnTo>
                    <a:pt x="830914" y="146284"/>
                  </a:lnTo>
                  <a:lnTo>
                    <a:pt x="874632" y="126116"/>
                  </a:lnTo>
                  <a:lnTo>
                    <a:pt x="919297" y="107243"/>
                  </a:lnTo>
                  <a:lnTo>
                    <a:pt x="964552" y="89817"/>
                  </a:lnTo>
                  <a:lnTo>
                    <a:pt x="1010024" y="73979"/>
                  </a:lnTo>
                  <a:lnTo>
                    <a:pt x="1055682" y="59716"/>
                  </a:lnTo>
                  <a:lnTo>
                    <a:pt x="1101494" y="47014"/>
                  </a:lnTo>
                  <a:lnTo>
                    <a:pt x="1147428" y="35860"/>
                  </a:lnTo>
                  <a:lnTo>
                    <a:pt x="1193454" y="26240"/>
                  </a:lnTo>
                  <a:lnTo>
                    <a:pt x="1239539" y="18142"/>
                  </a:lnTo>
                  <a:lnTo>
                    <a:pt x="1285652" y="11551"/>
                  </a:lnTo>
                  <a:lnTo>
                    <a:pt x="1331762" y="6455"/>
                  </a:lnTo>
                  <a:lnTo>
                    <a:pt x="1377838" y="2840"/>
                  </a:lnTo>
                  <a:lnTo>
                    <a:pt x="1423847" y="692"/>
                  </a:lnTo>
                  <a:lnTo>
                    <a:pt x="1469759" y="0"/>
                  </a:lnTo>
                  <a:lnTo>
                    <a:pt x="1515541" y="747"/>
                  </a:lnTo>
                  <a:lnTo>
                    <a:pt x="1561163" y="2923"/>
                  </a:lnTo>
                  <a:lnTo>
                    <a:pt x="1606593" y="6513"/>
                  </a:lnTo>
                  <a:lnTo>
                    <a:pt x="1651799" y="11504"/>
                  </a:lnTo>
                  <a:lnTo>
                    <a:pt x="1696751" y="17882"/>
                  </a:lnTo>
                  <a:lnTo>
                    <a:pt x="1741416" y="25635"/>
                  </a:lnTo>
                  <a:lnTo>
                    <a:pt x="1785763" y="34748"/>
                  </a:lnTo>
                  <a:lnTo>
                    <a:pt x="1829760" y="45209"/>
                  </a:lnTo>
                  <a:lnTo>
                    <a:pt x="1873377" y="57004"/>
                  </a:lnTo>
                  <a:lnTo>
                    <a:pt x="1916582" y="70119"/>
                  </a:lnTo>
                  <a:lnTo>
                    <a:pt x="1959343" y="84542"/>
                  </a:lnTo>
                  <a:lnTo>
                    <a:pt x="2001628" y="100259"/>
                  </a:lnTo>
                  <a:lnTo>
                    <a:pt x="2043407" y="117257"/>
                  </a:lnTo>
                  <a:lnTo>
                    <a:pt x="2084648" y="135522"/>
                  </a:lnTo>
                  <a:lnTo>
                    <a:pt x="2125319" y="155040"/>
                  </a:lnTo>
                  <a:lnTo>
                    <a:pt x="2165389" y="175800"/>
                  </a:lnTo>
                  <a:lnTo>
                    <a:pt x="2204827" y="197786"/>
                  </a:lnTo>
                  <a:lnTo>
                    <a:pt x="2243600" y="220986"/>
                  </a:lnTo>
                  <a:lnTo>
                    <a:pt x="2281678" y="245387"/>
                  </a:lnTo>
                  <a:lnTo>
                    <a:pt x="2319029" y="270975"/>
                  </a:lnTo>
                  <a:lnTo>
                    <a:pt x="2355622" y="297737"/>
                  </a:lnTo>
                  <a:lnTo>
                    <a:pt x="2391425" y="325659"/>
                  </a:lnTo>
                  <a:lnTo>
                    <a:pt x="2426406" y="354728"/>
                  </a:lnTo>
                  <a:lnTo>
                    <a:pt x="2460535" y="384930"/>
                  </a:lnTo>
                  <a:lnTo>
                    <a:pt x="2493779" y="416253"/>
                  </a:lnTo>
                  <a:lnTo>
                    <a:pt x="2526108" y="448683"/>
                  </a:lnTo>
                  <a:lnTo>
                    <a:pt x="2557490" y="482206"/>
                  </a:lnTo>
                  <a:lnTo>
                    <a:pt x="2587892" y="516810"/>
                  </a:lnTo>
                  <a:lnTo>
                    <a:pt x="2617285" y="552480"/>
                  </a:lnTo>
                  <a:lnTo>
                    <a:pt x="2645636" y="589204"/>
                  </a:lnTo>
                  <a:lnTo>
                    <a:pt x="2672915" y="626968"/>
                  </a:lnTo>
                  <a:lnTo>
                    <a:pt x="2699088" y="665758"/>
                  </a:lnTo>
                  <a:lnTo>
                    <a:pt x="2724126" y="705562"/>
                  </a:lnTo>
                  <a:lnTo>
                    <a:pt x="2747996" y="746366"/>
                  </a:lnTo>
                  <a:lnTo>
                    <a:pt x="2770667" y="788157"/>
                  </a:lnTo>
                  <a:lnTo>
                    <a:pt x="2792108" y="830921"/>
                  </a:lnTo>
                  <a:lnTo>
                    <a:pt x="2812288" y="874645"/>
                  </a:lnTo>
                  <a:lnTo>
                    <a:pt x="2831173" y="919315"/>
                  </a:lnTo>
                  <a:lnTo>
                    <a:pt x="2850038" y="968508"/>
                  </a:lnTo>
                  <a:lnTo>
                    <a:pt x="2867029" y="1017955"/>
                  </a:lnTo>
                  <a:lnTo>
                    <a:pt x="2882161" y="1067617"/>
                  </a:lnTo>
                  <a:lnTo>
                    <a:pt x="2895454" y="1117452"/>
                  </a:lnTo>
                  <a:lnTo>
                    <a:pt x="2906922" y="1167419"/>
                  </a:lnTo>
                  <a:lnTo>
                    <a:pt x="2916585" y="1217479"/>
                  </a:lnTo>
                  <a:lnTo>
                    <a:pt x="2924459" y="1267591"/>
                  </a:lnTo>
                  <a:lnTo>
                    <a:pt x="2930561" y="1317714"/>
                  </a:lnTo>
                  <a:lnTo>
                    <a:pt x="2934908" y="1367808"/>
                  </a:lnTo>
                  <a:lnTo>
                    <a:pt x="2937518" y="1417831"/>
                  </a:lnTo>
                  <a:lnTo>
                    <a:pt x="2938407" y="1467744"/>
                  </a:lnTo>
                  <a:lnTo>
                    <a:pt x="2937594" y="1517507"/>
                  </a:lnTo>
                  <a:lnTo>
                    <a:pt x="2935094" y="1567077"/>
                  </a:lnTo>
                  <a:lnTo>
                    <a:pt x="2930926" y="1616415"/>
                  </a:lnTo>
                  <a:lnTo>
                    <a:pt x="2925105" y="1665481"/>
                  </a:lnTo>
                  <a:lnTo>
                    <a:pt x="2917651" y="1714233"/>
                  </a:lnTo>
                  <a:lnTo>
                    <a:pt x="2908578" y="1762631"/>
                  </a:lnTo>
                  <a:lnTo>
                    <a:pt x="2897906" y="1810635"/>
                  </a:lnTo>
                  <a:lnTo>
                    <a:pt x="2885651" y="1858203"/>
                  </a:lnTo>
                  <a:lnTo>
                    <a:pt x="2871829" y="1905296"/>
                  </a:lnTo>
                  <a:lnTo>
                    <a:pt x="2856459" y="1951873"/>
                  </a:lnTo>
                  <a:lnTo>
                    <a:pt x="2839558" y="1997893"/>
                  </a:lnTo>
                  <a:lnTo>
                    <a:pt x="2821142" y="2043316"/>
                  </a:lnTo>
                  <a:close/>
                </a:path>
              </a:pathLst>
            </a:custGeom>
            <a:ln w="52354">
              <a:solidFill>
                <a:srgbClr val="27A8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439232" y="3779570"/>
              <a:ext cx="4380180" cy="438018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2612268" y="4105484"/>
              <a:ext cx="2887980" cy="2901950"/>
            </a:xfrm>
            <a:custGeom>
              <a:avLst/>
              <a:gdLst/>
              <a:ahLst/>
              <a:cxnLst/>
              <a:rect l="l" t="t" r="r" b="b"/>
              <a:pathLst>
                <a:path w="2887980" h="2901950">
                  <a:moveTo>
                    <a:pt x="2041309" y="304609"/>
                  </a:moveTo>
                  <a:lnTo>
                    <a:pt x="2021370" y="292100"/>
                  </a:lnTo>
                  <a:lnTo>
                    <a:pt x="1938070" y="241300"/>
                  </a:lnTo>
                  <a:lnTo>
                    <a:pt x="1895602" y="215900"/>
                  </a:lnTo>
                  <a:lnTo>
                    <a:pt x="1852625" y="203200"/>
                  </a:lnTo>
                  <a:lnTo>
                    <a:pt x="1765236" y="152400"/>
                  </a:lnTo>
                  <a:lnTo>
                    <a:pt x="1720875" y="139700"/>
                  </a:lnTo>
                  <a:lnTo>
                    <a:pt x="1676095" y="114300"/>
                  </a:lnTo>
                  <a:lnTo>
                    <a:pt x="1353223" y="25400"/>
                  </a:lnTo>
                  <a:lnTo>
                    <a:pt x="1306042" y="25400"/>
                  </a:lnTo>
                  <a:lnTo>
                    <a:pt x="1258684" y="12700"/>
                  </a:lnTo>
                  <a:lnTo>
                    <a:pt x="1211148" y="12700"/>
                  </a:lnTo>
                  <a:lnTo>
                    <a:pt x="1163472" y="0"/>
                  </a:lnTo>
                  <a:lnTo>
                    <a:pt x="875944" y="0"/>
                  </a:lnTo>
                  <a:lnTo>
                    <a:pt x="827989" y="12700"/>
                  </a:lnTo>
                  <a:lnTo>
                    <a:pt x="780110" y="12700"/>
                  </a:lnTo>
                  <a:lnTo>
                    <a:pt x="732320" y="25400"/>
                  </a:lnTo>
                  <a:lnTo>
                    <a:pt x="684631" y="25400"/>
                  </a:lnTo>
                  <a:lnTo>
                    <a:pt x="402247" y="101600"/>
                  </a:lnTo>
                  <a:lnTo>
                    <a:pt x="356044" y="127000"/>
                  </a:lnTo>
                  <a:lnTo>
                    <a:pt x="264579" y="152400"/>
                  </a:lnTo>
                  <a:lnTo>
                    <a:pt x="130162" y="228600"/>
                  </a:lnTo>
                  <a:lnTo>
                    <a:pt x="0" y="304609"/>
                  </a:lnTo>
                  <a:lnTo>
                    <a:pt x="2041309" y="304609"/>
                  </a:lnTo>
                  <a:close/>
                </a:path>
                <a:path w="2887980" h="2901950">
                  <a:moveTo>
                    <a:pt x="2887497" y="1841500"/>
                  </a:moveTo>
                  <a:lnTo>
                    <a:pt x="2886367" y="1803400"/>
                  </a:lnTo>
                  <a:lnTo>
                    <a:pt x="2884182" y="1752600"/>
                  </a:lnTo>
                  <a:lnTo>
                    <a:pt x="2876550" y="1663700"/>
                  </a:lnTo>
                  <a:lnTo>
                    <a:pt x="2871089" y="1625600"/>
                  </a:lnTo>
                  <a:lnTo>
                    <a:pt x="2864535" y="1574800"/>
                  </a:lnTo>
                  <a:lnTo>
                    <a:pt x="2856890" y="1536700"/>
                  </a:lnTo>
                  <a:lnTo>
                    <a:pt x="2848140" y="1485900"/>
                  </a:lnTo>
                  <a:lnTo>
                    <a:pt x="2838285" y="1447800"/>
                  </a:lnTo>
                  <a:lnTo>
                    <a:pt x="2827312" y="1397000"/>
                  </a:lnTo>
                  <a:lnTo>
                    <a:pt x="2815234" y="1358900"/>
                  </a:lnTo>
                  <a:lnTo>
                    <a:pt x="2802051" y="1308100"/>
                  </a:lnTo>
                  <a:lnTo>
                    <a:pt x="2787739" y="1270000"/>
                  </a:lnTo>
                  <a:lnTo>
                    <a:pt x="2772308" y="1219200"/>
                  </a:lnTo>
                  <a:lnTo>
                    <a:pt x="2755760" y="1181100"/>
                  </a:lnTo>
                  <a:lnTo>
                    <a:pt x="2738082" y="1143000"/>
                  </a:lnTo>
                  <a:lnTo>
                    <a:pt x="2719260" y="1092200"/>
                  </a:lnTo>
                  <a:lnTo>
                    <a:pt x="2699321" y="1054100"/>
                  </a:lnTo>
                  <a:lnTo>
                    <a:pt x="2678239" y="1016000"/>
                  </a:lnTo>
                  <a:lnTo>
                    <a:pt x="2656014" y="965200"/>
                  </a:lnTo>
                  <a:lnTo>
                    <a:pt x="2632646" y="927100"/>
                  </a:lnTo>
                  <a:lnTo>
                    <a:pt x="2608135" y="889000"/>
                  </a:lnTo>
                  <a:lnTo>
                    <a:pt x="2582468" y="850900"/>
                  </a:lnTo>
                  <a:lnTo>
                    <a:pt x="2577096" y="843254"/>
                  </a:lnTo>
                  <a:lnTo>
                    <a:pt x="2577096" y="2901467"/>
                  </a:lnTo>
                  <a:lnTo>
                    <a:pt x="2621470" y="2832100"/>
                  </a:lnTo>
                  <a:lnTo>
                    <a:pt x="2644381" y="2794000"/>
                  </a:lnTo>
                  <a:lnTo>
                    <a:pt x="2666276" y="2755900"/>
                  </a:lnTo>
                  <a:lnTo>
                    <a:pt x="2687167" y="2717800"/>
                  </a:lnTo>
                  <a:lnTo>
                    <a:pt x="2707043" y="2667000"/>
                  </a:lnTo>
                  <a:lnTo>
                    <a:pt x="2725902" y="2628900"/>
                  </a:lnTo>
                  <a:lnTo>
                    <a:pt x="2743733" y="2590800"/>
                  </a:lnTo>
                  <a:lnTo>
                    <a:pt x="2760548" y="2552700"/>
                  </a:lnTo>
                  <a:lnTo>
                    <a:pt x="2776321" y="2501900"/>
                  </a:lnTo>
                  <a:lnTo>
                    <a:pt x="2791079" y="2463800"/>
                  </a:lnTo>
                  <a:lnTo>
                    <a:pt x="2804795" y="2425700"/>
                  </a:lnTo>
                  <a:lnTo>
                    <a:pt x="2817469" y="2374900"/>
                  </a:lnTo>
                  <a:lnTo>
                    <a:pt x="2829102" y="2336800"/>
                  </a:lnTo>
                  <a:lnTo>
                    <a:pt x="2839694" y="2286000"/>
                  </a:lnTo>
                  <a:lnTo>
                    <a:pt x="2849245" y="2247900"/>
                  </a:lnTo>
                  <a:lnTo>
                    <a:pt x="2857728" y="2197100"/>
                  </a:lnTo>
                  <a:lnTo>
                    <a:pt x="2865170" y="2159000"/>
                  </a:lnTo>
                  <a:lnTo>
                    <a:pt x="2871559" y="2108200"/>
                  </a:lnTo>
                  <a:lnTo>
                    <a:pt x="2876880" y="2070100"/>
                  </a:lnTo>
                  <a:lnTo>
                    <a:pt x="2884335" y="1981200"/>
                  </a:lnTo>
                  <a:lnTo>
                    <a:pt x="2886456" y="1930400"/>
                  </a:lnTo>
                  <a:lnTo>
                    <a:pt x="2887497" y="1892300"/>
                  </a:lnTo>
                  <a:lnTo>
                    <a:pt x="2887497" y="18415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760327" y="4105474"/>
              <a:ext cx="3739450" cy="37338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2582479" y="7528869"/>
              <a:ext cx="2080260" cy="310515"/>
            </a:xfrm>
            <a:custGeom>
              <a:avLst/>
              <a:gdLst/>
              <a:ahLst/>
              <a:cxnLst/>
              <a:rect l="l" t="t" r="r" b="b"/>
              <a:pathLst>
                <a:path w="2080259" h="310515">
                  <a:moveTo>
                    <a:pt x="1297306" y="297705"/>
                  </a:moveTo>
                  <a:lnTo>
                    <a:pt x="803884" y="297705"/>
                  </a:lnTo>
                  <a:lnTo>
                    <a:pt x="848430" y="310405"/>
                  </a:lnTo>
                  <a:lnTo>
                    <a:pt x="1252446" y="310405"/>
                  </a:lnTo>
                  <a:lnTo>
                    <a:pt x="1297306" y="297705"/>
                  </a:lnTo>
                  <a:close/>
                </a:path>
                <a:path w="2080259" h="310515">
                  <a:moveTo>
                    <a:pt x="1431312" y="272305"/>
                  </a:moveTo>
                  <a:lnTo>
                    <a:pt x="671194" y="272305"/>
                  </a:lnTo>
                  <a:lnTo>
                    <a:pt x="759482" y="297705"/>
                  </a:lnTo>
                  <a:lnTo>
                    <a:pt x="1342083" y="297705"/>
                  </a:lnTo>
                  <a:lnTo>
                    <a:pt x="1431312" y="272305"/>
                  </a:lnTo>
                  <a:close/>
                </a:path>
                <a:path w="2080259" h="310515">
                  <a:moveTo>
                    <a:pt x="2079661" y="0"/>
                  </a:moveTo>
                  <a:lnTo>
                    <a:pt x="0" y="0"/>
                  </a:lnTo>
                  <a:lnTo>
                    <a:pt x="8333" y="5605"/>
                  </a:lnTo>
                  <a:lnTo>
                    <a:pt x="85434" y="56405"/>
                  </a:lnTo>
                  <a:lnTo>
                    <a:pt x="124735" y="69105"/>
                  </a:lnTo>
                  <a:lnTo>
                    <a:pt x="204734" y="119905"/>
                  </a:lnTo>
                  <a:lnTo>
                    <a:pt x="245391" y="132605"/>
                  </a:lnTo>
                  <a:lnTo>
                    <a:pt x="286460" y="158005"/>
                  </a:lnTo>
                  <a:lnTo>
                    <a:pt x="327920" y="170705"/>
                  </a:lnTo>
                  <a:lnTo>
                    <a:pt x="369749" y="196105"/>
                  </a:lnTo>
                  <a:lnTo>
                    <a:pt x="627349" y="272305"/>
                  </a:lnTo>
                  <a:lnTo>
                    <a:pt x="1475722" y="272305"/>
                  </a:lnTo>
                  <a:lnTo>
                    <a:pt x="1651519" y="221505"/>
                  </a:lnTo>
                  <a:lnTo>
                    <a:pt x="1694905" y="196105"/>
                  </a:lnTo>
                  <a:lnTo>
                    <a:pt x="1780858" y="170705"/>
                  </a:lnTo>
                  <a:lnTo>
                    <a:pt x="1823383" y="145305"/>
                  </a:lnTo>
                  <a:lnTo>
                    <a:pt x="1865580" y="132605"/>
                  </a:lnTo>
                  <a:lnTo>
                    <a:pt x="1990000" y="56405"/>
                  </a:lnTo>
                  <a:lnTo>
                    <a:pt x="2030680" y="43705"/>
                  </a:lnTo>
                  <a:lnTo>
                    <a:pt x="2070930" y="5605"/>
                  </a:lnTo>
                  <a:lnTo>
                    <a:pt x="2079661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760327" y="4130874"/>
              <a:ext cx="310476" cy="3397984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1760340" y="4099603"/>
              <a:ext cx="3739515" cy="3740150"/>
            </a:xfrm>
            <a:custGeom>
              <a:avLst/>
              <a:gdLst/>
              <a:ahLst/>
              <a:cxnLst/>
              <a:rect l="l" t="t" r="r" b="b"/>
              <a:pathLst>
                <a:path w="3739515" h="3740150">
                  <a:moveTo>
                    <a:pt x="2157998" y="22440"/>
                  </a:moveTo>
                  <a:lnTo>
                    <a:pt x="2205177" y="30413"/>
                  </a:lnTo>
                  <a:lnTo>
                    <a:pt x="2252142" y="39585"/>
                  </a:lnTo>
                  <a:lnTo>
                    <a:pt x="2298868" y="49953"/>
                  </a:lnTo>
                  <a:lnTo>
                    <a:pt x="2345331" y="61512"/>
                  </a:lnTo>
                  <a:lnTo>
                    <a:pt x="2391506" y="74258"/>
                  </a:lnTo>
                  <a:lnTo>
                    <a:pt x="2437368" y="88188"/>
                  </a:lnTo>
                  <a:lnTo>
                    <a:pt x="2482892" y="103297"/>
                  </a:lnTo>
                  <a:lnTo>
                    <a:pt x="2528054" y="119583"/>
                  </a:lnTo>
                  <a:lnTo>
                    <a:pt x="2572828" y="137039"/>
                  </a:lnTo>
                  <a:lnTo>
                    <a:pt x="2617190" y="155664"/>
                  </a:lnTo>
                  <a:lnTo>
                    <a:pt x="2661115" y="175453"/>
                  </a:lnTo>
                  <a:lnTo>
                    <a:pt x="2704577" y="196401"/>
                  </a:lnTo>
                  <a:lnTo>
                    <a:pt x="2747554" y="218506"/>
                  </a:lnTo>
                  <a:lnTo>
                    <a:pt x="2790018" y="241763"/>
                  </a:lnTo>
                  <a:lnTo>
                    <a:pt x="2831946" y="266169"/>
                  </a:lnTo>
                  <a:lnTo>
                    <a:pt x="2873313" y="291718"/>
                  </a:lnTo>
                  <a:lnTo>
                    <a:pt x="2914094" y="318409"/>
                  </a:lnTo>
                  <a:lnTo>
                    <a:pt x="2954264" y="346235"/>
                  </a:lnTo>
                  <a:lnTo>
                    <a:pt x="2993799" y="375195"/>
                  </a:lnTo>
                  <a:lnTo>
                    <a:pt x="3032673" y="405283"/>
                  </a:lnTo>
                  <a:lnTo>
                    <a:pt x="3070862" y="436496"/>
                  </a:lnTo>
                  <a:lnTo>
                    <a:pt x="3108340" y="468830"/>
                  </a:lnTo>
                  <a:lnTo>
                    <a:pt x="3145084" y="502281"/>
                  </a:lnTo>
                  <a:lnTo>
                    <a:pt x="3181068" y="536844"/>
                  </a:lnTo>
                  <a:lnTo>
                    <a:pt x="3216267" y="572518"/>
                  </a:lnTo>
                  <a:lnTo>
                    <a:pt x="3250657" y="609296"/>
                  </a:lnTo>
                  <a:lnTo>
                    <a:pt x="3284213" y="647176"/>
                  </a:lnTo>
                  <a:lnTo>
                    <a:pt x="3316909" y="686153"/>
                  </a:lnTo>
                  <a:lnTo>
                    <a:pt x="3348722" y="726224"/>
                  </a:lnTo>
                  <a:lnTo>
                    <a:pt x="3379626" y="767384"/>
                  </a:lnTo>
                  <a:lnTo>
                    <a:pt x="3407596" y="806717"/>
                  </a:lnTo>
                  <a:lnTo>
                    <a:pt x="3434410" y="846521"/>
                  </a:lnTo>
                  <a:lnTo>
                    <a:pt x="3460071" y="886776"/>
                  </a:lnTo>
                  <a:lnTo>
                    <a:pt x="3484583" y="927461"/>
                  </a:lnTo>
                  <a:lnTo>
                    <a:pt x="3507948" y="968556"/>
                  </a:lnTo>
                  <a:lnTo>
                    <a:pt x="3530169" y="1010039"/>
                  </a:lnTo>
                  <a:lnTo>
                    <a:pt x="3551251" y="1051892"/>
                  </a:lnTo>
                  <a:lnTo>
                    <a:pt x="3571195" y="1094092"/>
                  </a:lnTo>
                  <a:lnTo>
                    <a:pt x="3590006" y="1136620"/>
                  </a:lnTo>
                  <a:lnTo>
                    <a:pt x="3607686" y="1179455"/>
                  </a:lnTo>
                  <a:lnTo>
                    <a:pt x="3624239" y="1222577"/>
                  </a:lnTo>
                  <a:lnTo>
                    <a:pt x="3639668" y="1265964"/>
                  </a:lnTo>
                  <a:lnTo>
                    <a:pt x="3653975" y="1309597"/>
                  </a:lnTo>
                  <a:lnTo>
                    <a:pt x="3667165" y="1353456"/>
                  </a:lnTo>
                  <a:lnTo>
                    <a:pt x="3679241" y="1397518"/>
                  </a:lnTo>
                  <a:lnTo>
                    <a:pt x="3690205" y="1441765"/>
                  </a:lnTo>
                  <a:lnTo>
                    <a:pt x="3700061" y="1486175"/>
                  </a:lnTo>
                  <a:lnTo>
                    <a:pt x="3708812" y="1530728"/>
                  </a:lnTo>
                  <a:lnTo>
                    <a:pt x="3716461" y="1575404"/>
                  </a:lnTo>
                  <a:lnTo>
                    <a:pt x="3723012" y="1620181"/>
                  </a:lnTo>
                  <a:lnTo>
                    <a:pt x="3728467" y="1665040"/>
                  </a:lnTo>
                  <a:lnTo>
                    <a:pt x="3732830" y="1709960"/>
                  </a:lnTo>
                  <a:lnTo>
                    <a:pt x="3736104" y="1754921"/>
                  </a:lnTo>
                  <a:lnTo>
                    <a:pt x="3738293" y="1799901"/>
                  </a:lnTo>
                  <a:lnTo>
                    <a:pt x="3739399" y="1844881"/>
                  </a:lnTo>
                  <a:lnTo>
                    <a:pt x="3739425" y="1889839"/>
                  </a:lnTo>
                  <a:lnTo>
                    <a:pt x="3738376" y="1934756"/>
                  </a:lnTo>
                  <a:lnTo>
                    <a:pt x="3736253" y="1979611"/>
                  </a:lnTo>
                  <a:lnTo>
                    <a:pt x="3733061" y="2024383"/>
                  </a:lnTo>
                  <a:lnTo>
                    <a:pt x="3728802" y="2069052"/>
                  </a:lnTo>
                  <a:lnTo>
                    <a:pt x="3723479" y="2113598"/>
                  </a:lnTo>
                  <a:lnTo>
                    <a:pt x="3717097" y="2157999"/>
                  </a:lnTo>
                  <a:lnTo>
                    <a:pt x="3709657" y="2202235"/>
                  </a:lnTo>
                  <a:lnTo>
                    <a:pt x="3701164" y="2246287"/>
                  </a:lnTo>
                  <a:lnTo>
                    <a:pt x="3691620" y="2290132"/>
                  </a:lnTo>
                  <a:lnTo>
                    <a:pt x="3681029" y="2333752"/>
                  </a:lnTo>
                  <a:lnTo>
                    <a:pt x="3669393" y="2377124"/>
                  </a:lnTo>
                  <a:lnTo>
                    <a:pt x="3656717" y="2420230"/>
                  </a:lnTo>
                  <a:lnTo>
                    <a:pt x="3643003" y="2463047"/>
                  </a:lnTo>
                  <a:lnTo>
                    <a:pt x="3628254" y="2505557"/>
                  </a:lnTo>
                  <a:lnTo>
                    <a:pt x="3612474" y="2547737"/>
                  </a:lnTo>
                  <a:lnTo>
                    <a:pt x="3595665" y="2589568"/>
                  </a:lnTo>
                  <a:lnTo>
                    <a:pt x="3577832" y="2631030"/>
                  </a:lnTo>
                  <a:lnTo>
                    <a:pt x="3558977" y="2672101"/>
                  </a:lnTo>
                  <a:lnTo>
                    <a:pt x="3539103" y="2712762"/>
                  </a:lnTo>
                  <a:lnTo>
                    <a:pt x="3518214" y="2752991"/>
                  </a:lnTo>
                  <a:lnTo>
                    <a:pt x="3496313" y="2792768"/>
                  </a:lnTo>
                  <a:lnTo>
                    <a:pt x="3473402" y="2832073"/>
                  </a:lnTo>
                  <a:lnTo>
                    <a:pt x="3449486" y="2870884"/>
                  </a:lnTo>
                  <a:lnTo>
                    <a:pt x="3424568" y="2909183"/>
                  </a:lnTo>
                  <a:lnTo>
                    <a:pt x="3398649" y="2946948"/>
                  </a:lnTo>
                  <a:lnTo>
                    <a:pt x="3371735" y="2984158"/>
                  </a:lnTo>
                  <a:lnTo>
                    <a:pt x="3343828" y="3020793"/>
                  </a:lnTo>
                  <a:lnTo>
                    <a:pt x="3314930" y="3056833"/>
                  </a:lnTo>
                  <a:lnTo>
                    <a:pt x="3285047" y="3092257"/>
                  </a:lnTo>
                  <a:lnTo>
                    <a:pt x="3254180" y="3127045"/>
                  </a:lnTo>
                  <a:lnTo>
                    <a:pt x="3222332" y="3161176"/>
                  </a:lnTo>
                  <a:lnTo>
                    <a:pt x="3189508" y="3194629"/>
                  </a:lnTo>
                  <a:lnTo>
                    <a:pt x="3155709" y="3227384"/>
                  </a:lnTo>
                  <a:lnTo>
                    <a:pt x="3120941" y="3259421"/>
                  </a:lnTo>
                  <a:lnTo>
                    <a:pt x="3085204" y="3290718"/>
                  </a:lnTo>
                  <a:lnTo>
                    <a:pt x="3048504" y="3321256"/>
                  </a:lnTo>
                  <a:lnTo>
                    <a:pt x="3010842" y="3351014"/>
                  </a:lnTo>
                  <a:lnTo>
                    <a:pt x="2972223" y="3379972"/>
                  </a:lnTo>
                  <a:lnTo>
                    <a:pt x="2932893" y="3407936"/>
                  </a:lnTo>
                  <a:lnTo>
                    <a:pt x="2893092" y="3434744"/>
                  </a:lnTo>
                  <a:lnTo>
                    <a:pt x="2852840" y="3460399"/>
                  </a:lnTo>
                  <a:lnTo>
                    <a:pt x="2812158" y="3484905"/>
                  </a:lnTo>
                  <a:lnTo>
                    <a:pt x="2771065" y="3508265"/>
                  </a:lnTo>
                  <a:lnTo>
                    <a:pt x="2729583" y="3530481"/>
                  </a:lnTo>
                  <a:lnTo>
                    <a:pt x="2687733" y="3551557"/>
                  </a:lnTo>
                  <a:lnTo>
                    <a:pt x="2645534" y="3571496"/>
                  </a:lnTo>
                  <a:lnTo>
                    <a:pt x="2603007" y="3590302"/>
                  </a:lnTo>
                  <a:lnTo>
                    <a:pt x="2560173" y="3607978"/>
                  </a:lnTo>
                  <a:lnTo>
                    <a:pt x="2517053" y="3624526"/>
                  </a:lnTo>
                  <a:lnTo>
                    <a:pt x="2473666" y="3639951"/>
                  </a:lnTo>
                  <a:lnTo>
                    <a:pt x="2430033" y="3654254"/>
                  </a:lnTo>
                  <a:lnTo>
                    <a:pt x="2386175" y="3667441"/>
                  </a:lnTo>
                  <a:lnTo>
                    <a:pt x="2342113" y="3679512"/>
                  </a:lnTo>
                  <a:lnTo>
                    <a:pt x="2297866" y="3690473"/>
                  </a:lnTo>
                  <a:lnTo>
                    <a:pt x="2253456" y="3700326"/>
                  </a:lnTo>
                  <a:lnTo>
                    <a:pt x="2208903" y="3709074"/>
                  </a:lnTo>
                  <a:lnTo>
                    <a:pt x="2164227" y="3716720"/>
                  </a:lnTo>
                  <a:lnTo>
                    <a:pt x="2119450" y="3723268"/>
                  </a:lnTo>
                  <a:lnTo>
                    <a:pt x="2074590" y="3728721"/>
                  </a:lnTo>
                  <a:lnTo>
                    <a:pt x="2029670" y="3733082"/>
                  </a:lnTo>
                  <a:lnTo>
                    <a:pt x="1984709" y="3736354"/>
                  </a:lnTo>
                  <a:lnTo>
                    <a:pt x="1939729" y="3738540"/>
                  </a:lnTo>
                  <a:lnTo>
                    <a:pt x="1894749" y="3739645"/>
                  </a:lnTo>
                  <a:lnTo>
                    <a:pt x="1849790" y="3739670"/>
                  </a:lnTo>
                  <a:lnTo>
                    <a:pt x="1804872" y="3738619"/>
                  </a:lnTo>
                  <a:lnTo>
                    <a:pt x="1760017" y="3736495"/>
                  </a:lnTo>
                  <a:lnTo>
                    <a:pt x="1715245" y="3733302"/>
                  </a:lnTo>
                  <a:lnTo>
                    <a:pt x="1670576" y="3729042"/>
                  </a:lnTo>
                  <a:lnTo>
                    <a:pt x="1626030" y="3723720"/>
                  </a:lnTo>
                  <a:lnTo>
                    <a:pt x="1581629" y="3717337"/>
                  </a:lnTo>
                  <a:lnTo>
                    <a:pt x="1537393" y="3709898"/>
                  </a:lnTo>
                  <a:lnTo>
                    <a:pt x="1493342" y="3701405"/>
                  </a:lnTo>
                  <a:lnTo>
                    <a:pt x="1449496" y="3691861"/>
                  </a:lnTo>
                  <a:lnTo>
                    <a:pt x="1405877" y="3681271"/>
                  </a:lnTo>
                  <a:lnTo>
                    <a:pt x="1362505" y="3669637"/>
                  </a:lnTo>
                  <a:lnTo>
                    <a:pt x="1319401" y="3656962"/>
                  </a:lnTo>
                  <a:lnTo>
                    <a:pt x="1276584" y="3643249"/>
                  </a:lnTo>
                  <a:lnTo>
                    <a:pt x="1234076" y="3628502"/>
                  </a:lnTo>
                  <a:lnTo>
                    <a:pt x="1191897" y="3612724"/>
                  </a:lnTo>
                  <a:lnTo>
                    <a:pt x="1150067" y="3595918"/>
                  </a:lnTo>
                  <a:lnTo>
                    <a:pt x="1108607" y="3578087"/>
                  </a:lnTo>
                  <a:lnTo>
                    <a:pt x="1067538" y="3559234"/>
                  </a:lnTo>
                  <a:lnTo>
                    <a:pt x="1026880" y="3539364"/>
                  </a:lnTo>
                  <a:lnTo>
                    <a:pt x="986653" y="3518478"/>
                  </a:lnTo>
                  <a:lnTo>
                    <a:pt x="946879" y="3496580"/>
                  </a:lnTo>
                  <a:lnTo>
                    <a:pt x="907577" y="3473673"/>
                  </a:lnTo>
                  <a:lnTo>
                    <a:pt x="868768" y="3449761"/>
                  </a:lnTo>
                  <a:lnTo>
                    <a:pt x="830474" y="3424847"/>
                  </a:lnTo>
                  <a:lnTo>
                    <a:pt x="792713" y="3398933"/>
                  </a:lnTo>
                  <a:lnTo>
                    <a:pt x="755507" y="3372024"/>
                  </a:lnTo>
                  <a:lnTo>
                    <a:pt x="718876" y="3344121"/>
                  </a:lnTo>
                  <a:lnTo>
                    <a:pt x="682841" y="3315230"/>
                  </a:lnTo>
                  <a:lnTo>
                    <a:pt x="647423" y="3285352"/>
                  </a:lnTo>
                  <a:lnTo>
                    <a:pt x="612641" y="3254490"/>
                  </a:lnTo>
                  <a:lnTo>
                    <a:pt x="578517" y="3222649"/>
                  </a:lnTo>
                  <a:lnTo>
                    <a:pt x="545070" y="3189831"/>
                  </a:lnTo>
                  <a:lnTo>
                    <a:pt x="512322" y="3156040"/>
                  </a:lnTo>
                  <a:lnTo>
                    <a:pt x="480293" y="3121278"/>
                  </a:lnTo>
                  <a:lnTo>
                    <a:pt x="449003" y="3085549"/>
                  </a:lnTo>
                  <a:lnTo>
                    <a:pt x="418474" y="3048856"/>
                  </a:lnTo>
                  <a:lnTo>
                    <a:pt x="388724" y="3011202"/>
                  </a:lnTo>
                  <a:lnTo>
                    <a:pt x="359776" y="2972591"/>
                  </a:lnTo>
                  <a:lnTo>
                    <a:pt x="331807" y="2933250"/>
                  </a:lnTo>
                  <a:lnTo>
                    <a:pt x="304995" y="2893438"/>
                  </a:lnTo>
                  <a:lnTo>
                    <a:pt x="279335" y="2853175"/>
                  </a:lnTo>
                  <a:lnTo>
                    <a:pt x="254825" y="2812483"/>
                  </a:lnTo>
                  <a:lnTo>
                    <a:pt x="231461" y="2771381"/>
                  </a:lnTo>
                  <a:lnTo>
                    <a:pt x="209241" y="2729890"/>
                  </a:lnTo>
                  <a:lnTo>
                    <a:pt x="188161" y="2688031"/>
                  </a:lnTo>
                  <a:lnTo>
                    <a:pt x="168217" y="2645825"/>
                  </a:lnTo>
                  <a:lnTo>
                    <a:pt x="149408" y="2603291"/>
                  </a:lnTo>
                  <a:lnTo>
                    <a:pt x="131728" y="2560450"/>
                  </a:lnTo>
                  <a:lnTo>
                    <a:pt x="115177" y="2517322"/>
                  </a:lnTo>
                  <a:lnTo>
                    <a:pt x="99749" y="2473929"/>
                  </a:lnTo>
                  <a:lnTo>
                    <a:pt x="85442" y="2430291"/>
                  </a:lnTo>
                  <a:lnTo>
                    <a:pt x="72253" y="2386428"/>
                  </a:lnTo>
                  <a:lnTo>
                    <a:pt x="60178" y="2342361"/>
                  </a:lnTo>
                  <a:lnTo>
                    <a:pt x="49215" y="2298110"/>
                  </a:lnTo>
                  <a:lnTo>
                    <a:pt x="39360" y="2253696"/>
                  </a:lnTo>
                  <a:lnTo>
                    <a:pt x="30609" y="2209139"/>
                  </a:lnTo>
                  <a:lnTo>
                    <a:pt x="22961" y="2164460"/>
                  </a:lnTo>
                  <a:lnTo>
                    <a:pt x="16411" y="2119679"/>
                  </a:lnTo>
                  <a:lnTo>
                    <a:pt x="10956" y="2074817"/>
                  </a:lnTo>
                  <a:lnTo>
                    <a:pt x="6593" y="2029894"/>
                  </a:lnTo>
                  <a:lnTo>
                    <a:pt x="3319" y="1984931"/>
                  </a:lnTo>
                  <a:lnTo>
                    <a:pt x="1131" y="1939949"/>
                  </a:lnTo>
                  <a:lnTo>
                    <a:pt x="26" y="1894967"/>
                  </a:lnTo>
                  <a:lnTo>
                    <a:pt x="0" y="1850007"/>
                  </a:lnTo>
                  <a:lnTo>
                    <a:pt x="1049" y="1805088"/>
                  </a:lnTo>
                  <a:lnTo>
                    <a:pt x="3172" y="1760232"/>
                  </a:lnTo>
                  <a:lnTo>
                    <a:pt x="6365" y="1715459"/>
                  </a:lnTo>
                  <a:lnTo>
                    <a:pt x="10624" y="1670789"/>
                  </a:lnTo>
                  <a:lnTo>
                    <a:pt x="15946" y="1626244"/>
                  </a:lnTo>
                  <a:lnTo>
                    <a:pt x="22329" y="1581842"/>
                  </a:lnTo>
                  <a:lnTo>
                    <a:pt x="29768" y="1537606"/>
                  </a:lnTo>
                  <a:lnTo>
                    <a:pt x="38262" y="1493555"/>
                  </a:lnTo>
                  <a:lnTo>
                    <a:pt x="47805" y="1449710"/>
                  </a:lnTo>
                  <a:lnTo>
                    <a:pt x="58396" y="1406092"/>
                  </a:lnTo>
                  <a:lnTo>
                    <a:pt x="70032" y="1362720"/>
                  </a:lnTo>
                  <a:lnTo>
                    <a:pt x="82708" y="1319616"/>
                  </a:lnTo>
                  <a:lnTo>
                    <a:pt x="96422" y="1276800"/>
                  </a:lnTo>
                  <a:lnTo>
                    <a:pt x="111170" y="1234293"/>
                  </a:lnTo>
                  <a:lnTo>
                    <a:pt x="126950" y="1192115"/>
                  </a:lnTo>
                  <a:lnTo>
                    <a:pt x="143758" y="1150286"/>
                  </a:lnTo>
                  <a:lnTo>
                    <a:pt x="161591" y="1108827"/>
                  </a:lnTo>
                  <a:lnTo>
                    <a:pt x="180445" y="1067759"/>
                  </a:lnTo>
                  <a:lnTo>
                    <a:pt x="200318" y="1027102"/>
                  </a:lnTo>
                  <a:lnTo>
                    <a:pt x="221207" y="986876"/>
                  </a:lnTo>
                  <a:lnTo>
                    <a:pt x="243108" y="947103"/>
                  </a:lnTo>
                  <a:lnTo>
                    <a:pt x="266017" y="907802"/>
                  </a:lnTo>
                  <a:lnTo>
                    <a:pt x="289933" y="868995"/>
                  </a:lnTo>
                  <a:lnTo>
                    <a:pt x="314851" y="830701"/>
                  </a:lnTo>
                  <a:lnTo>
                    <a:pt x="340768" y="792941"/>
                  </a:lnTo>
                  <a:lnTo>
                    <a:pt x="367681" y="755736"/>
                  </a:lnTo>
                  <a:lnTo>
                    <a:pt x="395588" y="719106"/>
                  </a:lnTo>
                  <a:lnTo>
                    <a:pt x="424484" y="683071"/>
                  </a:lnTo>
                  <a:lnTo>
                    <a:pt x="454367" y="647653"/>
                  </a:lnTo>
                  <a:lnTo>
                    <a:pt x="485233" y="612872"/>
                  </a:lnTo>
                  <a:lnTo>
                    <a:pt x="517079" y="578748"/>
                  </a:lnTo>
                  <a:lnTo>
                    <a:pt x="549902" y="545301"/>
                  </a:lnTo>
                  <a:lnTo>
                    <a:pt x="583699" y="512553"/>
                  </a:lnTo>
                  <a:lnTo>
                    <a:pt x="618467" y="480523"/>
                  </a:lnTo>
                  <a:lnTo>
                    <a:pt x="654202" y="449233"/>
                  </a:lnTo>
                  <a:lnTo>
                    <a:pt x="690901" y="418703"/>
                  </a:lnTo>
                  <a:lnTo>
                    <a:pt x="728561" y="388953"/>
                  </a:lnTo>
                  <a:lnTo>
                    <a:pt x="767179" y="360003"/>
                  </a:lnTo>
                  <a:lnTo>
                    <a:pt x="809150" y="330207"/>
                  </a:lnTo>
                  <a:lnTo>
                    <a:pt x="851656" y="301725"/>
                  </a:lnTo>
                  <a:lnTo>
                    <a:pt x="894674" y="274555"/>
                  </a:lnTo>
                  <a:lnTo>
                    <a:pt x="938178" y="248692"/>
                  </a:lnTo>
                  <a:lnTo>
                    <a:pt x="982143" y="224132"/>
                  </a:lnTo>
                  <a:lnTo>
                    <a:pt x="1026543" y="200871"/>
                  </a:lnTo>
                  <a:lnTo>
                    <a:pt x="1071356" y="178906"/>
                  </a:lnTo>
                  <a:lnTo>
                    <a:pt x="1116554" y="158233"/>
                  </a:lnTo>
                  <a:lnTo>
                    <a:pt x="1162113" y="138848"/>
                  </a:lnTo>
                  <a:lnTo>
                    <a:pt x="1208008" y="120747"/>
                  </a:lnTo>
                  <a:lnTo>
                    <a:pt x="1254215" y="103927"/>
                  </a:lnTo>
                  <a:lnTo>
                    <a:pt x="1300707" y="88382"/>
                  </a:lnTo>
                  <a:lnTo>
                    <a:pt x="1347461" y="74110"/>
                  </a:lnTo>
                  <a:lnTo>
                    <a:pt x="1394451" y="61107"/>
                  </a:lnTo>
                  <a:lnTo>
                    <a:pt x="1441652" y="49368"/>
                  </a:lnTo>
                  <a:lnTo>
                    <a:pt x="1489039" y="38891"/>
                  </a:lnTo>
                  <a:lnTo>
                    <a:pt x="1536587" y="29670"/>
                  </a:lnTo>
                  <a:lnTo>
                    <a:pt x="1584271" y="21703"/>
                  </a:lnTo>
                  <a:lnTo>
                    <a:pt x="1632066" y="14985"/>
                  </a:lnTo>
                  <a:lnTo>
                    <a:pt x="1679948" y="9512"/>
                  </a:lnTo>
                  <a:lnTo>
                    <a:pt x="1727890" y="5281"/>
                  </a:lnTo>
                  <a:lnTo>
                    <a:pt x="1775869" y="2288"/>
                  </a:lnTo>
                  <a:lnTo>
                    <a:pt x="1823859" y="529"/>
                  </a:lnTo>
                  <a:lnTo>
                    <a:pt x="1871835" y="0"/>
                  </a:lnTo>
                  <a:lnTo>
                    <a:pt x="1919771" y="697"/>
                  </a:lnTo>
                  <a:lnTo>
                    <a:pt x="1967645" y="2616"/>
                  </a:lnTo>
                  <a:lnTo>
                    <a:pt x="2015429" y="5754"/>
                  </a:lnTo>
                  <a:lnTo>
                    <a:pt x="2063099" y="10106"/>
                  </a:lnTo>
                  <a:lnTo>
                    <a:pt x="2110631" y="15670"/>
                  </a:lnTo>
                  <a:lnTo>
                    <a:pt x="2157998" y="22440"/>
                  </a:lnTo>
                  <a:close/>
                </a:path>
              </a:pathLst>
            </a:custGeom>
            <a:ln w="52354">
              <a:solidFill>
                <a:srgbClr val="88C3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40" name="object 40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41" name="object 41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8623" y="2441670"/>
            <a:ext cx="7162165" cy="7995920"/>
            <a:chOff x="798623" y="2441670"/>
            <a:chExt cx="7162165" cy="79959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8623" y="2441670"/>
              <a:ext cx="7162085" cy="799581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57760" y="5471006"/>
              <a:ext cx="1773809" cy="177380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799685" y="5801573"/>
            <a:ext cx="1207770" cy="6540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100" spc="55" dirty="0">
                <a:solidFill>
                  <a:srgbClr val="FFFFFF"/>
                </a:solidFill>
                <a:latin typeface="Arial MT"/>
                <a:cs typeface="Arial MT"/>
              </a:rPr>
              <a:t>India</a:t>
            </a:r>
            <a:endParaRPr sz="41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51425" y="1012608"/>
            <a:ext cx="7230109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5" dirty="0">
                <a:solidFill>
                  <a:srgbClr val="27A8C6"/>
                </a:solidFill>
                <a:latin typeface="Arial"/>
                <a:cs typeface="Arial"/>
              </a:rPr>
              <a:t>Power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Cord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27A8C6"/>
                </a:solidFill>
                <a:latin typeface="Arial"/>
                <a:cs typeface="Arial"/>
              </a:rPr>
              <a:t>-</a:t>
            </a:r>
            <a:r>
              <a:rPr sz="4950" b="1" spc="-24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55" dirty="0">
                <a:solidFill>
                  <a:srgbClr val="27A8C6"/>
                </a:solidFill>
                <a:latin typeface="Arial"/>
                <a:cs typeface="Arial"/>
              </a:rPr>
              <a:t>Plug</a:t>
            </a:r>
            <a:r>
              <a:rPr sz="4950" b="1" spc="-204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Types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031766" y="2837191"/>
            <a:ext cx="9079865" cy="7268209"/>
            <a:chOff x="9031766" y="2837191"/>
            <a:chExt cx="9079865" cy="7268209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50594" y="2837191"/>
              <a:ext cx="4960686" cy="49606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70910" y="5218827"/>
              <a:ext cx="2061066" cy="22585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70910" y="3159401"/>
              <a:ext cx="2258233" cy="20594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70910" y="3159401"/>
              <a:ext cx="4319420" cy="43179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31998" y="5416295"/>
              <a:ext cx="2258333" cy="206110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729164" y="3159401"/>
              <a:ext cx="2061166" cy="225689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470865" y="3157854"/>
              <a:ext cx="4319905" cy="4319905"/>
            </a:xfrm>
            <a:custGeom>
              <a:avLst/>
              <a:gdLst/>
              <a:ahLst/>
              <a:cxnLst/>
              <a:rect l="l" t="t" r="r" b="b"/>
              <a:pathLst>
                <a:path w="4319905" h="4319905">
                  <a:moveTo>
                    <a:pt x="682266" y="583961"/>
                  </a:moveTo>
                  <a:lnTo>
                    <a:pt x="647060" y="617713"/>
                  </a:lnTo>
                  <a:lnTo>
                    <a:pt x="612619" y="652250"/>
                  </a:lnTo>
                  <a:lnTo>
                    <a:pt x="578957" y="687557"/>
                  </a:lnTo>
                  <a:lnTo>
                    <a:pt x="546089" y="723622"/>
                  </a:lnTo>
                  <a:lnTo>
                    <a:pt x="514028" y="760431"/>
                  </a:lnTo>
                  <a:lnTo>
                    <a:pt x="482790" y="797969"/>
                  </a:lnTo>
                  <a:lnTo>
                    <a:pt x="452389" y="836224"/>
                  </a:lnTo>
                  <a:lnTo>
                    <a:pt x="422840" y="875182"/>
                  </a:lnTo>
                  <a:lnTo>
                    <a:pt x="394156" y="914828"/>
                  </a:lnTo>
                  <a:lnTo>
                    <a:pt x="366354" y="955150"/>
                  </a:lnTo>
                  <a:lnTo>
                    <a:pt x="339446" y="996134"/>
                  </a:lnTo>
                  <a:lnTo>
                    <a:pt x="313448" y="1037765"/>
                  </a:lnTo>
                  <a:lnTo>
                    <a:pt x="288374" y="1080031"/>
                  </a:lnTo>
                  <a:lnTo>
                    <a:pt x="264239" y="1122918"/>
                  </a:lnTo>
                  <a:lnTo>
                    <a:pt x="241058" y="1166412"/>
                  </a:lnTo>
                  <a:lnTo>
                    <a:pt x="218844" y="1210499"/>
                  </a:lnTo>
                  <a:lnTo>
                    <a:pt x="197612" y="1255166"/>
                  </a:lnTo>
                  <a:lnTo>
                    <a:pt x="177377" y="1300399"/>
                  </a:lnTo>
                  <a:lnTo>
                    <a:pt x="158153" y="1346185"/>
                  </a:lnTo>
                  <a:lnTo>
                    <a:pt x="139955" y="1392509"/>
                  </a:lnTo>
                  <a:lnTo>
                    <a:pt x="122798" y="1439358"/>
                  </a:lnTo>
                  <a:lnTo>
                    <a:pt x="106695" y="1486719"/>
                  </a:lnTo>
                  <a:lnTo>
                    <a:pt x="91662" y="1534578"/>
                  </a:lnTo>
                  <a:lnTo>
                    <a:pt x="77713" y="1582921"/>
                  </a:lnTo>
                  <a:lnTo>
                    <a:pt x="64863" y="1631734"/>
                  </a:lnTo>
                  <a:lnTo>
                    <a:pt x="53125" y="1681004"/>
                  </a:lnTo>
                  <a:lnTo>
                    <a:pt x="42515" y="1730718"/>
                  </a:lnTo>
                  <a:lnTo>
                    <a:pt x="33047" y="1780860"/>
                  </a:lnTo>
                  <a:lnTo>
                    <a:pt x="24735" y="1831419"/>
                  </a:lnTo>
                  <a:lnTo>
                    <a:pt x="17595" y="1882380"/>
                  </a:lnTo>
                  <a:lnTo>
                    <a:pt x="11640" y="1933729"/>
                  </a:lnTo>
                  <a:lnTo>
                    <a:pt x="6885" y="1985454"/>
                  </a:lnTo>
                  <a:lnTo>
                    <a:pt x="3345" y="2037539"/>
                  </a:lnTo>
                  <a:lnTo>
                    <a:pt x="1034" y="2089972"/>
                  </a:lnTo>
                  <a:lnTo>
                    <a:pt x="0" y="2138201"/>
                  </a:lnTo>
                  <a:lnTo>
                    <a:pt x="21" y="2186204"/>
                  </a:lnTo>
                  <a:lnTo>
                    <a:pt x="1089" y="2233972"/>
                  </a:lnTo>
                  <a:lnTo>
                    <a:pt x="3192" y="2281493"/>
                  </a:lnTo>
                  <a:lnTo>
                    <a:pt x="6319" y="2328755"/>
                  </a:lnTo>
                  <a:lnTo>
                    <a:pt x="10460" y="2375747"/>
                  </a:lnTo>
                  <a:lnTo>
                    <a:pt x="15605" y="2422458"/>
                  </a:lnTo>
                  <a:lnTo>
                    <a:pt x="21742" y="2468877"/>
                  </a:lnTo>
                  <a:lnTo>
                    <a:pt x="28862" y="2514992"/>
                  </a:lnTo>
                  <a:lnTo>
                    <a:pt x="36953" y="2560791"/>
                  </a:lnTo>
                  <a:lnTo>
                    <a:pt x="46005" y="2606264"/>
                  </a:lnTo>
                  <a:lnTo>
                    <a:pt x="56007" y="2651399"/>
                  </a:lnTo>
                  <a:lnTo>
                    <a:pt x="66949" y="2696186"/>
                  </a:lnTo>
                  <a:lnTo>
                    <a:pt x="78820" y="2740611"/>
                  </a:lnTo>
                  <a:lnTo>
                    <a:pt x="91610" y="2784665"/>
                  </a:lnTo>
                  <a:lnTo>
                    <a:pt x="105307" y="2828336"/>
                  </a:lnTo>
                  <a:lnTo>
                    <a:pt x="119902" y="2871613"/>
                  </a:lnTo>
                  <a:lnTo>
                    <a:pt x="135383" y="2914484"/>
                  </a:lnTo>
                  <a:lnTo>
                    <a:pt x="151741" y="2956937"/>
                  </a:lnTo>
                  <a:lnTo>
                    <a:pt x="168963" y="2998963"/>
                  </a:lnTo>
                  <a:lnTo>
                    <a:pt x="187041" y="3040549"/>
                  </a:lnTo>
                  <a:lnTo>
                    <a:pt x="205963" y="3081684"/>
                  </a:lnTo>
                  <a:lnTo>
                    <a:pt x="225718" y="3122356"/>
                  </a:lnTo>
                  <a:lnTo>
                    <a:pt x="246297" y="3162555"/>
                  </a:lnTo>
                  <a:lnTo>
                    <a:pt x="267687" y="3202269"/>
                  </a:lnTo>
                  <a:lnTo>
                    <a:pt x="289880" y="3241487"/>
                  </a:lnTo>
                  <a:lnTo>
                    <a:pt x="312864" y="3280197"/>
                  </a:lnTo>
                  <a:lnTo>
                    <a:pt x="336628" y="3318388"/>
                  </a:lnTo>
                  <a:lnTo>
                    <a:pt x="361162" y="3356049"/>
                  </a:lnTo>
                  <a:lnTo>
                    <a:pt x="386456" y="3393169"/>
                  </a:lnTo>
                  <a:lnTo>
                    <a:pt x="412498" y="3429736"/>
                  </a:lnTo>
                  <a:lnTo>
                    <a:pt x="439279" y="3465738"/>
                  </a:lnTo>
                  <a:lnTo>
                    <a:pt x="466786" y="3501166"/>
                  </a:lnTo>
                  <a:lnTo>
                    <a:pt x="495011" y="3536006"/>
                  </a:lnTo>
                  <a:lnTo>
                    <a:pt x="523942" y="3570248"/>
                  </a:lnTo>
                  <a:lnTo>
                    <a:pt x="553569" y="3603881"/>
                  </a:lnTo>
                  <a:lnTo>
                    <a:pt x="583881" y="3636893"/>
                  </a:lnTo>
                  <a:lnTo>
                    <a:pt x="614867" y="3669273"/>
                  </a:lnTo>
                  <a:lnTo>
                    <a:pt x="646517" y="3701009"/>
                  </a:lnTo>
                  <a:lnTo>
                    <a:pt x="678821" y="3732091"/>
                  </a:lnTo>
                  <a:lnTo>
                    <a:pt x="711767" y="3762507"/>
                  </a:lnTo>
                  <a:lnTo>
                    <a:pt x="745345" y="3792246"/>
                  </a:lnTo>
                  <a:lnTo>
                    <a:pt x="779544" y="3821296"/>
                  </a:lnTo>
                  <a:lnTo>
                    <a:pt x="814354" y="3849645"/>
                  </a:lnTo>
                  <a:lnTo>
                    <a:pt x="849765" y="3877284"/>
                  </a:lnTo>
                  <a:lnTo>
                    <a:pt x="885765" y="3904200"/>
                  </a:lnTo>
                  <a:lnTo>
                    <a:pt x="922343" y="3930382"/>
                  </a:lnTo>
                  <a:lnTo>
                    <a:pt x="959491" y="3955819"/>
                  </a:lnTo>
                  <a:lnTo>
                    <a:pt x="997196" y="3980499"/>
                  </a:lnTo>
                  <a:lnTo>
                    <a:pt x="1035448" y="4004411"/>
                  </a:lnTo>
                  <a:lnTo>
                    <a:pt x="1074237" y="4027544"/>
                  </a:lnTo>
                  <a:lnTo>
                    <a:pt x="1113551" y="4049887"/>
                  </a:lnTo>
                  <a:lnTo>
                    <a:pt x="1153381" y="4071428"/>
                  </a:lnTo>
                  <a:lnTo>
                    <a:pt x="1193716" y="4092155"/>
                  </a:lnTo>
                  <a:lnTo>
                    <a:pt x="1234544" y="4112058"/>
                  </a:lnTo>
                  <a:lnTo>
                    <a:pt x="1275857" y="4131126"/>
                  </a:lnTo>
                  <a:lnTo>
                    <a:pt x="1317642" y="4149346"/>
                  </a:lnTo>
                  <a:lnTo>
                    <a:pt x="1359889" y="4166708"/>
                  </a:lnTo>
                  <a:lnTo>
                    <a:pt x="1402588" y="4183200"/>
                  </a:lnTo>
                  <a:lnTo>
                    <a:pt x="1445728" y="4198811"/>
                  </a:lnTo>
                  <a:lnTo>
                    <a:pt x="1489298" y="4213529"/>
                  </a:lnTo>
                  <a:lnTo>
                    <a:pt x="1533289" y="4227344"/>
                  </a:lnTo>
                  <a:lnTo>
                    <a:pt x="1577688" y="4240244"/>
                  </a:lnTo>
                  <a:lnTo>
                    <a:pt x="1622486" y="4252217"/>
                  </a:lnTo>
                  <a:lnTo>
                    <a:pt x="1667672" y="4263253"/>
                  </a:lnTo>
                  <a:lnTo>
                    <a:pt x="1713236" y="4273340"/>
                  </a:lnTo>
                  <a:lnTo>
                    <a:pt x="1759166" y="4282466"/>
                  </a:lnTo>
                  <a:lnTo>
                    <a:pt x="1805452" y="4290621"/>
                  </a:lnTo>
                  <a:lnTo>
                    <a:pt x="1852084" y="4297793"/>
                  </a:lnTo>
                  <a:lnTo>
                    <a:pt x="1899051" y="4303971"/>
                  </a:lnTo>
                  <a:lnTo>
                    <a:pt x="1946342" y="4309143"/>
                  </a:lnTo>
                  <a:lnTo>
                    <a:pt x="1993947" y="4313298"/>
                  </a:lnTo>
                  <a:lnTo>
                    <a:pt x="2041855" y="4316425"/>
                  </a:lnTo>
                  <a:lnTo>
                    <a:pt x="2090055" y="4318513"/>
                  </a:lnTo>
                  <a:lnTo>
                    <a:pt x="2138278" y="4319544"/>
                  </a:lnTo>
                  <a:lnTo>
                    <a:pt x="2186276" y="4319519"/>
                  </a:lnTo>
                  <a:lnTo>
                    <a:pt x="2234038" y="4318449"/>
                  </a:lnTo>
                  <a:lnTo>
                    <a:pt x="2281553" y="4316343"/>
                  </a:lnTo>
                  <a:lnTo>
                    <a:pt x="2328810" y="4313213"/>
                  </a:lnTo>
                  <a:lnTo>
                    <a:pt x="2375798" y="4309068"/>
                  </a:lnTo>
                  <a:lnTo>
                    <a:pt x="2422504" y="4303920"/>
                  </a:lnTo>
                  <a:lnTo>
                    <a:pt x="2468919" y="4297780"/>
                  </a:lnTo>
                  <a:lnTo>
                    <a:pt x="2515029" y="4290657"/>
                  </a:lnTo>
                  <a:lnTo>
                    <a:pt x="2560825" y="4282563"/>
                  </a:lnTo>
                  <a:lnTo>
                    <a:pt x="2606294" y="4273508"/>
                  </a:lnTo>
                  <a:lnTo>
                    <a:pt x="2651426" y="4263503"/>
                  </a:lnTo>
                  <a:lnTo>
                    <a:pt x="2696209" y="4252558"/>
                  </a:lnTo>
                  <a:lnTo>
                    <a:pt x="2740632" y="4240684"/>
                  </a:lnTo>
                  <a:lnTo>
                    <a:pt x="2784683" y="4227892"/>
                  </a:lnTo>
                  <a:lnTo>
                    <a:pt x="2828351" y="4214191"/>
                  </a:lnTo>
                  <a:lnTo>
                    <a:pt x="2871626" y="4199594"/>
                  </a:lnTo>
                  <a:lnTo>
                    <a:pt x="2914494" y="4184110"/>
                  </a:lnTo>
                  <a:lnTo>
                    <a:pt x="2956946" y="4167750"/>
                  </a:lnTo>
                  <a:lnTo>
                    <a:pt x="2998970" y="4150525"/>
                  </a:lnTo>
                  <a:lnTo>
                    <a:pt x="3040554" y="4132445"/>
                  </a:lnTo>
                  <a:lnTo>
                    <a:pt x="3081687" y="4113521"/>
                  </a:lnTo>
                  <a:lnTo>
                    <a:pt x="3122358" y="4093763"/>
                  </a:lnTo>
                  <a:lnTo>
                    <a:pt x="3162556" y="4073183"/>
                  </a:lnTo>
                  <a:lnTo>
                    <a:pt x="3202268" y="4051790"/>
                  </a:lnTo>
                  <a:lnTo>
                    <a:pt x="3241485" y="4029596"/>
                  </a:lnTo>
                  <a:lnTo>
                    <a:pt x="3280194" y="4006610"/>
                  </a:lnTo>
                  <a:lnTo>
                    <a:pt x="3318385" y="3982845"/>
                  </a:lnTo>
                  <a:lnTo>
                    <a:pt x="3356045" y="3958309"/>
                  </a:lnTo>
                  <a:lnTo>
                    <a:pt x="3393164" y="3933014"/>
                  </a:lnTo>
                  <a:lnTo>
                    <a:pt x="3429730" y="3906971"/>
                  </a:lnTo>
                  <a:lnTo>
                    <a:pt x="3465732" y="3880190"/>
                  </a:lnTo>
                  <a:lnTo>
                    <a:pt x="3501159" y="3852681"/>
                  </a:lnTo>
                  <a:lnTo>
                    <a:pt x="3535999" y="3824456"/>
                  </a:lnTo>
                  <a:lnTo>
                    <a:pt x="3570241" y="3795524"/>
                  </a:lnTo>
                  <a:lnTo>
                    <a:pt x="3603873" y="3765898"/>
                  </a:lnTo>
                  <a:lnTo>
                    <a:pt x="3636885" y="3735586"/>
                  </a:lnTo>
                  <a:lnTo>
                    <a:pt x="3669265" y="3704600"/>
                  </a:lnTo>
                  <a:lnTo>
                    <a:pt x="3701001" y="3672950"/>
                  </a:lnTo>
                  <a:lnTo>
                    <a:pt x="3732083" y="3640648"/>
                  </a:lnTo>
                  <a:lnTo>
                    <a:pt x="3762499" y="3607703"/>
                  </a:lnTo>
                  <a:lnTo>
                    <a:pt x="3792237" y="3574126"/>
                  </a:lnTo>
                  <a:lnTo>
                    <a:pt x="3821287" y="3539928"/>
                  </a:lnTo>
                  <a:lnTo>
                    <a:pt x="3849637" y="3505119"/>
                  </a:lnTo>
                  <a:lnTo>
                    <a:pt x="3877275" y="3469711"/>
                  </a:lnTo>
                  <a:lnTo>
                    <a:pt x="3904191" y="3433713"/>
                  </a:lnTo>
                  <a:lnTo>
                    <a:pt x="3930373" y="3397137"/>
                  </a:lnTo>
                  <a:lnTo>
                    <a:pt x="3955809" y="3359992"/>
                  </a:lnTo>
                  <a:lnTo>
                    <a:pt x="3980489" y="3322290"/>
                  </a:lnTo>
                  <a:lnTo>
                    <a:pt x="4004401" y="3284042"/>
                  </a:lnTo>
                  <a:lnTo>
                    <a:pt x="4027534" y="3245257"/>
                  </a:lnTo>
                  <a:lnTo>
                    <a:pt x="4049876" y="3205946"/>
                  </a:lnTo>
                  <a:lnTo>
                    <a:pt x="4071416" y="3166120"/>
                  </a:lnTo>
                  <a:lnTo>
                    <a:pt x="4092143" y="3125790"/>
                  </a:lnTo>
                  <a:lnTo>
                    <a:pt x="4112045" y="3084967"/>
                  </a:lnTo>
                  <a:lnTo>
                    <a:pt x="4131112" y="3043660"/>
                  </a:lnTo>
                  <a:lnTo>
                    <a:pt x="4149331" y="3001880"/>
                  </a:lnTo>
                  <a:lnTo>
                    <a:pt x="4166692" y="2959639"/>
                  </a:lnTo>
                  <a:lnTo>
                    <a:pt x="4183183" y="2916946"/>
                  </a:lnTo>
                  <a:lnTo>
                    <a:pt x="4198792" y="2873813"/>
                  </a:lnTo>
                  <a:lnTo>
                    <a:pt x="4213509" y="2830249"/>
                  </a:lnTo>
                  <a:lnTo>
                    <a:pt x="4227323" y="2786266"/>
                  </a:lnTo>
                  <a:lnTo>
                    <a:pt x="4240221" y="2741875"/>
                  </a:lnTo>
                  <a:lnTo>
                    <a:pt x="4252193" y="2697085"/>
                  </a:lnTo>
                  <a:lnTo>
                    <a:pt x="4263226" y="2651907"/>
                  </a:lnTo>
                  <a:lnTo>
                    <a:pt x="4273311" y="2606353"/>
                  </a:lnTo>
                  <a:lnTo>
                    <a:pt x="4282435" y="2560432"/>
                  </a:lnTo>
                  <a:lnTo>
                    <a:pt x="4290588" y="2514155"/>
                  </a:lnTo>
                  <a:lnTo>
                    <a:pt x="4297757" y="2467533"/>
                  </a:lnTo>
                  <a:lnTo>
                    <a:pt x="4303932" y="2420577"/>
                  </a:lnTo>
                  <a:lnTo>
                    <a:pt x="4309101" y="2373297"/>
                  </a:lnTo>
                  <a:lnTo>
                    <a:pt x="4313253" y="2325703"/>
                  </a:lnTo>
                  <a:lnTo>
                    <a:pt x="4316376" y="2277807"/>
                  </a:lnTo>
                  <a:lnTo>
                    <a:pt x="4318460" y="2229619"/>
                  </a:lnTo>
                  <a:lnTo>
                    <a:pt x="4319489" y="2181384"/>
                  </a:lnTo>
                  <a:lnTo>
                    <a:pt x="4319461" y="2133374"/>
                  </a:lnTo>
                  <a:lnTo>
                    <a:pt x="4318388" y="2085601"/>
                  </a:lnTo>
                  <a:lnTo>
                    <a:pt x="4316279" y="2038074"/>
                  </a:lnTo>
                  <a:lnTo>
                    <a:pt x="4313147" y="1990807"/>
                  </a:lnTo>
                  <a:lnTo>
                    <a:pt x="4309000" y="1943809"/>
                  </a:lnTo>
                  <a:lnTo>
                    <a:pt x="4303851" y="1897093"/>
                  </a:lnTo>
                  <a:lnTo>
                    <a:pt x="4297708" y="1850670"/>
                  </a:lnTo>
                  <a:lnTo>
                    <a:pt x="4290584" y="1804550"/>
                  </a:lnTo>
                  <a:lnTo>
                    <a:pt x="4282489" y="1758746"/>
                  </a:lnTo>
                  <a:lnTo>
                    <a:pt x="4273432" y="1713268"/>
                  </a:lnTo>
                  <a:lnTo>
                    <a:pt x="4263426" y="1668129"/>
                  </a:lnTo>
                  <a:lnTo>
                    <a:pt x="4252480" y="1623338"/>
                  </a:lnTo>
                  <a:lnTo>
                    <a:pt x="4240605" y="1578909"/>
                  </a:lnTo>
                  <a:lnTo>
                    <a:pt x="4227812" y="1534851"/>
                  </a:lnTo>
                  <a:lnTo>
                    <a:pt x="4214111" y="1491176"/>
                  </a:lnTo>
                  <a:lnTo>
                    <a:pt x="4199513" y="1447896"/>
                  </a:lnTo>
                  <a:lnTo>
                    <a:pt x="4184028" y="1405022"/>
                  </a:lnTo>
                  <a:lnTo>
                    <a:pt x="4167668" y="1362565"/>
                  </a:lnTo>
                  <a:lnTo>
                    <a:pt x="4150442" y="1320537"/>
                  </a:lnTo>
                  <a:lnTo>
                    <a:pt x="4132362" y="1278948"/>
                  </a:lnTo>
                  <a:lnTo>
                    <a:pt x="4113437" y="1237811"/>
                  </a:lnTo>
                  <a:lnTo>
                    <a:pt x="4093679" y="1197136"/>
                  </a:lnTo>
                  <a:lnTo>
                    <a:pt x="4073099" y="1156935"/>
                  </a:lnTo>
                  <a:lnTo>
                    <a:pt x="4051706" y="1117219"/>
                  </a:lnTo>
                  <a:lnTo>
                    <a:pt x="4029511" y="1077999"/>
                  </a:lnTo>
                  <a:lnTo>
                    <a:pt x="4006526" y="1039287"/>
                  </a:lnTo>
                  <a:lnTo>
                    <a:pt x="3982760" y="1001094"/>
                  </a:lnTo>
                  <a:lnTo>
                    <a:pt x="3958224" y="963431"/>
                  </a:lnTo>
                  <a:lnTo>
                    <a:pt x="3932930" y="926310"/>
                  </a:lnTo>
                  <a:lnTo>
                    <a:pt x="3906886" y="889743"/>
                  </a:lnTo>
                  <a:lnTo>
                    <a:pt x="3880105" y="853739"/>
                  </a:lnTo>
                  <a:lnTo>
                    <a:pt x="3852596" y="818311"/>
                  </a:lnTo>
                  <a:lnTo>
                    <a:pt x="3824371" y="783470"/>
                  </a:lnTo>
                  <a:lnTo>
                    <a:pt x="3795439" y="749228"/>
                  </a:lnTo>
                  <a:lnTo>
                    <a:pt x="3765812" y="715595"/>
                  </a:lnTo>
                  <a:lnTo>
                    <a:pt x="3735501" y="682583"/>
                  </a:lnTo>
                  <a:lnTo>
                    <a:pt x="3704514" y="650203"/>
                  </a:lnTo>
                  <a:lnTo>
                    <a:pt x="3672864" y="618466"/>
                  </a:lnTo>
                  <a:lnTo>
                    <a:pt x="3640562" y="587385"/>
                  </a:lnTo>
                  <a:lnTo>
                    <a:pt x="3607616" y="556970"/>
                  </a:lnTo>
                  <a:lnTo>
                    <a:pt x="3574039" y="527232"/>
                  </a:lnTo>
                  <a:lnTo>
                    <a:pt x="3539840" y="498183"/>
                  </a:lnTo>
                  <a:lnTo>
                    <a:pt x="3505031" y="469834"/>
                  </a:lnTo>
                  <a:lnTo>
                    <a:pt x="3469622" y="442197"/>
                  </a:lnTo>
                  <a:lnTo>
                    <a:pt x="3433624" y="415282"/>
                  </a:lnTo>
                  <a:lnTo>
                    <a:pt x="3397046" y="389102"/>
                  </a:lnTo>
                  <a:lnTo>
                    <a:pt x="3359901" y="363667"/>
                  </a:lnTo>
                  <a:lnTo>
                    <a:pt x="3322198" y="338989"/>
                  </a:lnTo>
                  <a:lnTo>
                    <a:pt x="3283947" y="315078"/>
                  </a:lnTo>
                  <a:lnTo>
                    <a:pt x="3245161" y="291948"/>
                  </a:lnTo>
                  <a:lnTo>
                    <a:pt x="3205849" y="269607"/>
                  </a:lnTo>
                  <a:lnTo>
                    <a:pt x="3166021" y="248069"/>
                  </a:lnTo>
                  <a:lnTo>
                    <a:pt x="3125689" y="227345"/>
                  </a:lnTo>
                  <a:lnTo>
                    <a:pt x="3084864" y="207444"/>
                  </a:lnTo>
                  <a:lnTo>
                    <a:pt x="3043555" y="188380"/>
                  </a:lnTo>
                  <a:lnTo>
                    <a:pt x="3001773" y="170163"/>
                  </a:lnTo>
                  <a:lnTo>
                    <a:pt x="2959529" y="152805"/>
                  </a:lnTo>
                  <a:lnTo>
                    <a:pt x="2916833" y="136317"/>
                  </a:lnTo>
                  <a:lnTo>
                    <a:pt x="2873697" y="120710"/>
                  </a:lnTo>
                  <a:lnTo>
                    <a:pt x="2830131" y="105995"/>
                  </a:lnTo>
                  <a:lnTo>
                    <a:pt x="2786144" y="92184"/>
                  </a:lnTo>
                  <a:lnTo>
                    <a:pt x="2741749" y="79289"/>
                  </a:lnTo>
                  <a:lnTo>
                    <a:pt x="2696955" y="67320"/>
                  </a:lnTo>
                  <a:lnTo>
                    <a:pt x="2651774" y="56289"/>
                  </a:lnTo>
                  <a:lnTo>
                    <a:pt x="2606215" y="46207"/>
                  </a:lnTo>
                  <a:lnTo>
                    <a:pt x="2560290" y="37085"/>
                  </a:lnTo>
                  <a:lnTo>
                    <a:pt x="2514008" y="28935"/>
                  </a:lnTo>
                  <a:lnTo>
                    <a:pt x="2467382" y="21769"/>
                  </a:lnTo>
                  <a:lnTo>
                    <a:pt x="2420420" y="15597"/>
                  </a:lnTo>
                  <a:lnTo>
                    <a:pt x="2373135" y="10430"/>
                  </a:lnTo>
                  <a:lnTo>
                    <a:pt x="2325535" y="6281"/>
                  </a:lnTo>
                  <a:lnTo>
                    <a:pt x="2277633" y="3160"/>
                  </a:lnTo>
                  <a:lnTo>
                    <a:pt x="2229439" y="1078"/>
                  </a:lnTo>
                  <a:lnTo>
                    <a:pt x="2176966" y="0"/>
                  </a:lnTo>
                  <a:lnTo>
                    <a:pt x="2124759" y="170"/>
                  </a:lnTo>
                  <a:lnTo>
                    <a:pt x="2072834" y="1578"/>
                  </a:lnTo>
                  <a:lnTo>
                    <a:pt x="2021204" y="4207"/>
                  </a:lnTo>
                  <a:lnTo>
                    <a:pt x="1969886" y="8046"/>
                  </a:lnTo>
                  <a:lnTo>
                    <a:pt x="1918892" y="13080"/>
                  </a:lnTo>
                  <a:lnTo>
                    <a:pt x="1868237" y="19296"/>
                  </a:lnTo>
                  <a:lnTo>
                    <a:pt x="1817937" y="26679"/>
                  </a:lnTo>
                  <a:lnTo>
                    <a:pt x="1768006" y="35217"/>
                  </a:lnTo>
                  <a:lnTo>
                    <a:pt x="1718458" y="44896"/>
                  </a:lnTo>
                  <a:lnTo>
                    <a:pt x="1669308" y="55702"/>
                  </a:lnTo>
                  <a:lnTo>
                    <a:pt x="1620571" y="67621"/>
                  </a:lnTo>
                  <a:lnTo>
                    <a:pt x="1572260" y="80641"/>
                  </a:lnTo>
                  <a:lnTo>
                    <a:pt x="1524392" y="94746"/>
                  </a:lnTo>
                  <a:lnTo>
                    <a:pt x="1476980" y="109924"/>
                  </a:lnTo>
                  <a:lnTo>
                    <a:pt x="1430039" y="126161"/>
                  </a:lnTo>
                  <a:lnTo>
                    <a:pt x="1383583" y="143443"/>
                  </a:lnTo>
                  <a:lnTo>
                    <a:pt x="1337628" y="161757"/>
                  </a:lnTo>
                  <a:lnTo>
                    <a:pt x="1292187" y="181089"/>
                  </a:lnTo>
                  <a:lnTo>
                    <a:pt x="1247275" y="201426"/>
                  </a:lnTo>
                  <a:lnTo>
                    <a:pt x="1202908" y="222753"/>
                  </a:lnTo>
                  <a:lnTo>
                    <a:pt x="1159099" y="245057"/>
                  </a:lnTo>
                  <a:lnTo>
                    <a:pt x="1115863" y="268325"/>
                  </a:lnTo>
                  <a:lnTo>
                    <a:pt x="1073215" y="292543"/>
                  </a:lnTo>
                  <a:lnTo>
                    <a:pt x="1031169" y="317696"/>
                  </a:lnTo>
                  <a:lnTo>
                    <a:pt x="989740" y="343773"/>
                  </a:lnTo>
                  <a:lnTo>
                    <a:pt x="948942" y="370758"/>
                  </a:lnTo>
                  <a:lnTo>
                    <a:pt x="908790" y="398639"/>
                  </a:lnTo>
                  <a:lnTo>
                    <a:pt x="869300" y="427401"/>
                  </a:lnTo>
                  <a:lnTo>
                    <a:pt x="830484" y="457032"/>
                  </a:lnTo>
                  <a:lnTo>
                    <a:pt x="792358" y="487517"/>
                  </a:lnTo>
                  <a:lnTo>
                    <a:pt x="754937" y="518842"/>
                  </a:lnTo>
                  <a:lnTo>
                    <a:pt x="718234" y="550995"/>
                  </a:lnTo>
                  <a:lnTo>
                    <a:pt x="682266" y="583961"/>
                  </a:lnTo>
                  <a:close/>
                </a:path>
              </a:pathLst>
            </a:custGeom>
            <a:ln w="52354">
              <a:solidFill>
                <a:srgbClr val="055B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268347" y="5734694"/>
              <a:ext cx="4370128" cy="437012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588267" y="6063519"/>
              <a:ext cx="2997200" cy="3005455"/>
            </a:xfrm>
            <a:custGeom>
              <a:avLst/>
              <a:gdLst/>
              <a:ahLst/>
              <a:cxnLst/>
              <a:rect l="l" t="t" r="r" b="b"/>
              <a:pathLst>
                <a:path w="2997200" h="3005454">
                  <a:moveTo>
                    <a:pt x="386397" y="729018"/>
                  </a:moveTo>
                  <a:lnTo>
                    <a:pt x="381863" y="736600"/>
                  </a:lnTo>
                  <a:lnTo>
                    <a:pt x="352628" y="774700"/>
                  </a:lnTo>
                  <a:lnTo>
                    <a:pt x="324523" y="812800"/>
                  </a:lnTo>
                  <a:lnTo>
                    <a:pt x="297561" y="850900"/>
                  </a:lnTo>
                  <a:lnTo>
                    <a:pt x="271741" y="889000"/>
                  </a:lnTo>
                  <a:lnTo>
                    <a:pt x="247078" y="939800"/>
                  </a:lnTo>
                  <a:lnTo>
                    <a:pt x="223558" y="977900"/>
                  </a:lnTo>
                  <a:lnTo>
                    <a:pt x="201193" y="1016000"/>
                  </a:lnTo>
                  <a:lnTo>
                    <a:pt x="179984" y="1066800"/>
                  </a:lnTo>
                  <a:lnTo>
                    <a:pt x="159943" y="1104900"/>
                  </a:lnTo>
                  <a:lnTo>
                    <a:pt x="141071" y="1155700"/>
                  </a:lnTo>
                  <a:lnTo>
                    <a:pt x="123367" y="1193800"/>
                  </a:lnTo>
                  <a:lnTo>
                    <a:pt x="106832" y="1244600"/>
                  </a:lnTo>
                  <a:lnTo>
                    <a:pt x="91465" y="1282700"/>
                  </a:lnTo>
                  <a:lnTo>
                    <a:pt x="77292" y="1333500"/>
                  </a:lnTo>
                  <a:lnTo>
                    <a:pt x="64287" y="1371600"/>
                  </a:lnTo>
                  <a:lnTo>
                    <a:pt x="52476" y="1422400"/>
                  </a:lnTo>
                  <a:lnTo>
                    <a:pt x="41846" y="1473200"/>
                  </a:lnTo>
                  <a:lnTo>
                    <a:pt x="32410" y="1511300"/>
                  </a:lnTo>
                  <a:lnTo>
                    <a:pt x="24168" y="1562100"/>
                  </a:lnTo>
                  <a:lnTo>
                    <a:pt x="17132" y="1612900"/>
                  </a:lnTo>
                  <a:lnTo>
                    <a:pt x="11290" y="1663700"/>
                  </a:lnTo>
                  <a:lnTo>
                    <a:pt x="6642" y="1701800"/>
                  </a:lnTo>
                  <a:lnTo>
                    <a:pt x="3213" y="1752600"/>
                  </a:lnTo>
                  <a:lnTo>
                    <a:pt x="990" y="1803400"/>
                  </a:lnTo>
                  <a:lnTo>
                    <a:pt x="0" y="1854200"/>
                  </a:lnTo>
                  <a:lnTo>
                    <a:pt x="215" y="1892300"/>
                  </a:lnTo>
                  <a:lnTo>
                    <a:pt x="1663" y="1943100"/>
                  </a:lnTo>
                  <a:lnTo>
                    <a:pt x="4330" y="1993900"/>
                  </a:lnTo>
                  <a:lnTo>
                    <a:pt x="8229" y="2044700"/>
                  </a:lnTo>
                  <a:lnTo>
                    <a:pt x="13360" y="2082800"/>
                  </a:lnTo>
                  <a:lnTo>
                    <a:pt x="19735" y="2133600"/>
                  </a:lnTo>
                  <a:lnTo>
                    <a:pt x="27355" y="2184400"/>
                  </a:lnTo>
                  <a:lnTo>
                    <a:pt x="36207" y="2235200"/>
                  </a:lnTo>
                  <a:lnTo>
                    <a:pt x="46316" y="2273300"/>
                  </a:lnTo>
                  <a:lnTo>
                    <a:pt x="57670" y="2324100"/>
                  </a:lnTo>
                  <a:lnTo>
                    <a:pt x="70281" y="2374900"/>
                  </a:lnTo>
                  <a:lnTo>
                    <a:pt x="84137" y="2413000"/>
                  </a:lnTo>
                  <a:lnTo>
                    <a:pt x="99275" y="2463800"/>
                  </a:lnTo>
                  <a:lnTo>
                    <a:pt x="115658" y="2514600"/>
                  </a:lnTo>
                  <a:lnTo>
                    <a:pt x="133324" y="2552700"/>
                  </a:lnTo>
                  <a:lnTo>
                    <a:pt x="152247" y="2603500"/>
                  </a:lnTo>
                  <a:lnTo>
                    <a:pt x="172453" y="2641600"/>
                  </a:lnTo>
                  <a:lnTo>
                    <a:pt x="193941" y="2692400"/>
                  </a:lnTo>
                  <a:lnTo>
                    <a:pt x="216700" y="2730500"/>
                  </a:lnTo>
                  <a:lnTo>
                    <a:pt x="240741" y="2781300"/>
                  </a:lnTo>
                  <a:lnTo>
                    <a:pt x="266077" y="2819400"/>
                  </a:lnTo>
                  <a:lnTo>
                    <a:pt x="292709" y="2870200"/>
                  </a:lnTo>
                  <a:lnTo>
                    <a:pt x="320624" y="2908300"/>
                  </a:lnTo>
                  <a:lnTo>
                    <a:pt x="349846" y="2946400"/>
                  </a:lnTo>
                  <a:lnTo>
                    <a:pt x="380365" y="2997200"/>
                  </a:lnTo>
                  <a:lnTo>
                    <a:pt x="386397" y="3004972"/>
                  </a:lnTo>
                  <a:lnTo>
                    <a:pt x="386397" y="729018"/>
                  </a:lnTo>
                  <a:close/>
                </a:path>
                <a:path w="2997200" h="3005454">
                  <a:moveTo>
                    <a:pt x="2996996" y="377088"/>
                  </a:moveTo>
                  <a:lnTo>
                    <a:pt x="2947301" y="342900"/>
                  </a:lnTo>
                  <a:lnTo>
                    <a:pt x="2871508" y="292100"/>
                  </a:lnTo>
                  <a:lnTo>
                    <a:pt x="2793657" y="241300"/>
                  </a:lnTo>
                  <a:lnTo>
                    <a:pt x="2754020" y="215900"/>
                  </a:lnTo>
                  <a:lnTo>
                    <a:pt x="2713926" y="203200"/>
                  </a:lnTo>
                  <a:lnTo>
                    <a:pt x="2673400" y="177800"/>
                  </a:lnTo>
                  <a:lnTo>
                    <a:pt x="2632456" y="165100"/>
                  </a:lnTo>
                  <a:lnTo>
                    <a:pt x="2591130" y="139700"/>
                  </a:lnTo>
                  <a:lnTo>
                    <a:pt x="2465019" y="101600"/>
                  </a:lnTo>
                  <a:lnTo>
                    <a:pt x="2422334" y="76200"/>
                  </a:lnTo>
                  <a:lnTo>
                    <a:pt x="2379357" y="63500"/>
                  </a:lnTo>
                  <a:lnTo>
                    <a:pt x="2336114" y="63500"/>
                  </a:lnTo>
                  <a:lnTo>
                    <a:pt x="2204999" y="25400"/>
                  </a:lnTo>
                  <a:lnTo>
                    <a:pt x="2160905" y="25400"/>
                  </a:lnTo>
                  <a:lnTo>
                    <a:pt x="2116632" y="12700"/>
                  </a:lnTo>
                  <a:lnTo>
                    <a:pt x="2072220" y="12700"/>
                  </a:lnTo>
                  <a:lnTo>
                    <a:pt x="2027694" y="0"/>
                  </a:lnTo>
                  <a:lnTo>
                    <a:pt x="1714220" y="0"/>
                  </a:lnTo>
                  <a:lnTo>
                    <a:pt x="1669440" y="12700"/>
                  </a:lnTo>
                  <a:lnTo>
                    <a:pt x="1580083" y="12700"/>
                  </a:lnTo>
                  <a:lnTo>
                    <a:pt x="1491132" y="38100"/>
                  </a:lnTo>
                  <a:lnTo>
                    <a:pt x="1446860" y="38100"/>
                  </a:lnTo>
                  <a:lnTo>
                    <a:pt x="1271638" y="88900"/>
                  </a:lnTo>
                  <a:lnTo>
                    <a:pt x="1228394" y="114300"/>
                  </a:lnTo>
                  <a:lnTo>
                    <a:pt x="1142720" y="139700"/>
                  </a:lnTo>
                  <a:lnTo>
                    <a:pt x="1100340" y="165100"/>
                  </a:lnTo>
                  <a:lnTo>
                    <a:pt x="1058291" y="177800"/>
                  </a:lnTo>
                  <a:lnTo>
                    <a:pt x="975258" y="228600"/>
                  </a:lnTo>
                  <a:lnTo>
                    <a:pt x="934313" y="241300"/>
                  </a:lnTo>
                  <a:lnTo>
                    <a:pt x="853681" y="292100"/>
                  </a:lnTo>
                  <a:lnTo>
                    <a:pt x="774852" y="342900"/>
                  </a:lnTo>
                  <a:lnTo>
                    <a:pt x="740143" y="377088"/>
                  </a:lnTo>
                  <a:lnTo>
                    <a:pt x="2996996" y="377088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88268" y="6063519"/>
              <a:ext cx="3730215" cy="37211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88268" y="9398352"/>
              <a:ext cx="3343856" cy="38626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4932215" y="6792710"/>
              <a:ext cx="386715" cy="2273935"/>
            </a:xfrm>
            <a:custGeom>
              <a:avLst/>
              <a:gdLst/>
              <a:ahLst/>
              <a:cxnLst/>
              <a:rect l="l" t="t" r="r" b="b"/>
              <a:pathLst>
                <a:path w="386715" h="2273934">
                  <a:moveTo>
                    <a:pt x="0" y="0"/>
                  </a:moveTo>
                  <a:lnTo>
                    <a:pt x="0" y="2273723"/>
                  </a:lnTo>
                  <a:lnTo>
                    <a:pt x="13591" y="2255308"/>
                  </a:lnTo>
                  <a:lnTo>
                    <a:pt x="40714" y="2217208"/>
                  </a:lnTo>
                  <a:lnTo>
                    <a:pt x="66835" y="2179108"/>
                  </a:lnTo>
                  <a:lnTo>
                    <a:pt x="91953" y="2141008"/>
                  </a:lnTo>
                  <a:lnTo>
                    <a:pt x="116063" y="2102908"/>
                  </a:lnTo>
                  <a:lnTo>
                    <a:pt x="139164" y="2064808"/>
                  </a:lnTo>
                  <a:lnTo>
                    <a:pt x="161252" y="2026708"/>
                  </a:lnTo>
                  <a:lnTo>
                    <a:pt x="182325" y="1975908"/>
                  </a:lnTo>
                  <a:lnTo>
                    <a:pt x="202380" y="1937808"/>
                  </a:lnTo>
                  <a:lnTo>
                    <a:pt x="221414" y="1899708"/>
                  </a:lnTo>
                  <a:lnTo>
                    <a:pt x="239425" y="1861608"/>
                  </a:lnTo>
                  <a:lnTo>
                    <a:pt x="256409" y="1823508"/>
                  </a:lnTo>
                  <a:lnTo>
                    <a:pt x="272364" y="1772708"/>
                  </a:lnTo>
                  <a:lnTo>
                    <a:pt x="287286" y="1734608"/>
                  </a:lnTo>
                  <a:lnTo>
                    <a:pt x="301174" y="1696508"/>
                  </a:lnTo>
                  <a:lnTo>
                    <a:pt x="314024" y="1645708"/>
                  </a:lnTo>
                  <a:lnTo>
                    <a:pt x="325834" y="1607608"/>
                  </a:lnTo>
                  <a:lnTo>
                    <a:pt x="336600" y="1556808"/>
                  </a:lnTo>
                  <a:lnTo>
                    <a:pt x="346320" y="1518708"/>
                  </a:lnTo>
                  <a:lnTo>
                    <a:pt x="354992" y="1467908"/>
                  </a:lnTo>
                  <a:lnTo>
                    <a:pt x="362611" y="1429808"/>
                  </a:lnTo>
                  <a:lnTo>
                    <a:pt x="369177" y="1379008"/>
                  </a:lnTo>
                  <a:lnTo>
                    <a:pt x="374685" y="1340908"/>
                  </a:lnTo>
                  <a:lnTo>
                    <a:pt x="379133" y="1290108"/>
                  </a:lnTo>
                  <a:lnTo>
                    <a:pt x="382518" y="1252008"/>
                  </a:lnTo>
                  <a:lnTo>
                    <a:pt x="384837" y="1201208"/>
                  </a:lnTo>
                  <a:lnTo>
                    <a:pt x="386088" y="1163108"/>
                  </a:lnTo>
                  <a:lnTo>
                    <a:pt x="386268" y="1125008"/>
                  </a:lnTo>
                  <a:lnTo>
                    <a:pt x="386268" y="1112308"/>
                  </a:lnTo>
                  <a:lnTo>
                    <a:pt x="385374" y="1074208"/>
                  </a:lnTo>
                  <a:lnTo>
                    <a:pt x="383402" y="1023408"/>
                  </a:lnTo>
                  <a:lnTo>
                    <a:pt x="380351" y="985308"/>
                  </a:lnTo>
                  <a:lnTo>
                    <a:pt x="376218" y="934508"/>
                  </a:lnTo>
                  <a:lnTo>
                    <a:pt x="371000" y="896408"/>
                  </a:lnTo>
                  <a:lnTo>
                    <a:pt x="364693" y="845608"/>
                  </a:lnTo>
                  <a:lnTo>
                    <a:pt x="357296" y="807508"/>
                  </a:lnTo>
                  <a:lnTo>
                    <a:pt x="348804" y="756708"/>
                  </a:lnTo>
                  <a:lnTo>
                    <a:pt x="339217" y="718608"/>
                  </a:lnTo>
                  <a:lnTo>
                    <a:pt x="328530" y="667808"/>
                  </a:lnTo>
                  <a:lnTo>
                    <a:pt x="316741" y="629708"/>
                  </a:lnTo>
                  <a:lnTo>
                    <a:pt x="303847" y="578908"/>
                  </a:lnTo>
                  <a:lnTo>
                    <a:pt x="289846" y="540808"/>
                  </a:lnTo>
                  <a:lnTo>
                    <a:pt x="274734" y="502708"/>
                  </a:lnTo>
                  <a:lnTo>
                    <a:pt x="258509" y="451908"/>
                  </a:lnTo>
                  <a:lnTo>
                    <a:pt x="241168" y="413808"/>
                  </a:lnTo>
                  <a:lnTo>
                    <a:pt x="222708" y="363008"/>
                  </a:lnTo>
                  <a:lnTo>
                    <a:pt x="203126" y="324908"/>
                  </a:lnTo>
                  <a:lnTo>
                    <a:pt x="182420" y="286808"/>
                  </a:lnTo>
                  <a:lnTo>
                    <a:pt x="160587" y="248708"/>
                  </a:lnTo>
                  <a:lnTo>
                    <a:pt x="137624" y="197908"/>
                  </a:lnTo>
                  <a:lnTo>
                    <a:pt x="113528" y="159808"/>
                  </a:lnTo>
                  <a:lnTo>
                    <a:pt x="88296" y="121708"/>
                  </a:lnTo>
                  <a:lnTo>
                    <a:pt x="61925" y="83608"/>
                  </a:lnTo>
                  <a:lnTo>
                    <a:pt x="34414" y="45508"/>
                  </a:lnTo>
                  <a:lnTo>
                    <a:pt x="5758" y="74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588320" y="6054298"/>
              <a:ext cx="3730625" cy="3730625"/>
            </a:xfrm>
            <a:custGeom>
              <a:avLst/>
              <a:gdLst/>
              <a:ahLst/>
              <a:cxnLst/>
              <a:rect l="l" t="t" r="r" b="b"/>
              <a:pathLst>
                <a:path w="3730625" h="3730625">
                  <a:moveTo>
                    <a:pt x="17144" y="1613728"/>
                  </a:moveTo>
                  <a:lnTo>
                    <a:pt x="11295" y="1661101"/>
                  </a:lnTo>
                  <a:lnTo>
                    <a:pt x="6652" y="1708612"/>
                  </a:lnTo>
                  <a:lnTo>
                    <a:pt x="3219" y="1756237"/>
                  </a:lnTo>
                  <a:lnTo>
                    <a:pt x="1001" y="1803949"/>
                  </a:lnTo>
                  <a:lnTo>
                    <a:pt x="0" y="1851725"/>
                  </a:lnTo>
                  <a:lnTo>
                    <a:pt x="219" y="1899539"/>
                  </a:lnTo>
                  <a:lnTo>
                    <a:pt x="1661" y="1947367"/>
                  </a:lnTo>
                  <a:lnTo>
                    <a:pt x="4332" y="1995184"/>
                  </a:lnTo>
                  <a:lnTo>
                    <a:pt x="8232" y="2042965"/>
                  </a:lnTo>
                  <a:lnTo>
                    <a:pt x="13367" y="2090685"/>
                  </a:lnTo>
                  <a:lnTo>
                    <a:pt x="19739" y="2138320"/>
                  </a:lnTo>
                  <a:lnTo>
                    <a:pt x="27352" y="2185845"/>
                  </a:lnTo>
                  <a:lnTo>
                    <a:pt x="36208" y="2233234"/>
                  </a:lnTo>
                  <a:lnTo>
                    <a:pt x="46313" y="2280464"/>
                  </a:lnTo>
                  <a:lnTo>
                    <a:pt x="57667" y="2327508"/>
                  </a:lnTo>
                  <a:lnTo>
                    <a:pt x="70276" y="2374344"/>
                  </a:lnTo>
                  <a:lnTo>
                    <a:pt x="84143" y="2420945"/>
                  </a:lnTo>
                  <a:lnTo>
                    <a:pt x="99270" y="2467287"/>
                  </a:lnTo>
                  <a:lnTo>
                    <a:pt x="115662" y="2513345"/>
                  </a:lnTo>
                  <a:lnTo>
                    <a:pt x="133321" y="2559094"/>
                  </a:lnTo>
                  <a:lnTo>
                    <a:pt x="152251" y="2604510"/>
                  </a:lnTo>
                  <a:lnTo>
                    <a:pt x="172456" y="2649567"/>
                  </a:lnTo>
                  <a:lnTo>
                    <a:pt x="193938" y="2694241"/>
                  </a:lnTo>
                  <a:lnTo>
                    <a:pt x="216701" y="2738507"/>
                  </a:lnTo>
                  <a:lnTo>
                    <a:pt x="240748" y="2782341"/>
                  </a:lnTo>
                  <a:lnTo>
                    <a:pt x="266084" y="2825717"/>
                  </a:lnTo>
                  <a:lnTo>
                    <a:pt x="292710" y="2868610"/>
                  </a:lnTo>
                  <a:lnTo>
                    <a:pt x="320631" y="2910996"/>
                  </a:lnTo>
                  <a:lnTo>
                    <a:pt x="349850" y="2952851"/>
                  </a:lnTo>
                  <a:lnTo>
                    <a:pt x="380370" y="2994148"/>
                  </a:lnTo>
                  <a:lnTo>
                    <a:pt x="409985" y="3032092"/>
                  </a:lnTo>
                  <a:lnTo>
                    <a:pt x="440382" y="3069066"/>
                  </a:lnTo>
                  <a:lnTo>
                    <a:pt x="471538" y="3105067"/>
                  </a:lnTo>
                  <a:lnTo>
                    <a:pt x="503435" y="3140091"/>
                  </a:lnTo>
                  <a:lnTo>
                    <a:pt x="536050" y="3174138"/>
                  </a:lnTo>
                  <a:lnTo>
                    <a:pt x="569364" y="3207202"/>
                  </a:lnTo>
                  <a:lnTo>
                    <a:pt x="603356" y="3239283"/>
                  </a:lnTo>
                  <a:lnTo>
                    <a:pt x="638005" y="3270377"/>
                  </a:lnTo>
                  <a:lnTo>
                    <a:pt x="673292" y="3300480"/>
                  </a:lnTo>
                  <a:lnTo>
                    <a:pt x="709195" y="3329591"/>
                  </a:lnTo>
                  <a:lnTo>
                    <a:pt x="745693" y="3357707"/>
                  </a:lnTo>
                  <a:lnTo>
                    <a:pt x="782767" y="3384824"/>
                  </a:lnTo>
                  <a:lnTo>
                    <a:pt x="820396" y="3410941"/>
                  </a:lnTo>
                  <a:lnTo>
                    <a:pt x="858559" y="3436053"/>
                  </a:lnTo>
                  <a:lnTo>
                    <a:pt x="897236" y="3460159"/>
                  </a:lnTo>
                  <a:lnTo>
                    <a:pt x="936406" y="3483256"/>
                  </a:lnTo>
                  <a:lnTo>
                    <a:pt x="976049" y="3505340"/>
                  </a:lnTo>
                  <a:lnTo>
                    <a:pt x="1016143" y="3526409"/>
                  </a:lnTo>
                  <a:lnTo>
                    <a:pt x="1056669" y="3546460"/>
                  </a:lnTo>
                  <a:lnTo>
                    <a:pt x="1097607" y="3565491"/>
                  </a:lnTo>
                  <a:lnTo>
                    <a:pt x="1138934" y="3583498"/>
                  </a:lnTo>
                  <a:lnTo>
                    <a:pt x="1180632" y="3600480"/>
                  </a:lnTo>
                  <a:lnTo>
                    <a:pt x="1222679" y="3616432"/>
                  </a:lnTo>
                  <a:lnTo>
                    <a:pt x="1265055" y="3631352"/>
                  </a:lnTo>
                  <a:lnTo>
                    <a:pt x="1307739" y="3645238"/>
                  </a:lnTo>
                  <a:lnTo>
                    <a:pt x="1350711" y="3658086"/>
                  </a:lnTo>
                  <a:lnTo>
                    <a:pt x="1393950" y="3669894"/>
                  </a:lnTo>
                  <a:lnTo>
                    <a:pt x="1437436" y="3680659"/>
                  </a:lnTo>
                  <a:lnTo>
                    <a:pt x="1481148" y="3690378"/>
                  </a:lnTo>
                  <a:lnTo>
                    <a:pt x="1525065" y="3699048"/>
                  </a:lnTo>
                  <a:lnTo>
                    <a:pt x="1569168" y="3706668"/>
                  </a:lnTo>
                  <a:lnTo>
                    <a:pt x="1613435" y="3713232"/>
                  </a:lnTo>
                  <a:lnTo>
                    <a:pt x="1657846" y="3718740"/>
                  </a:lnTo>
                  <a:lnTo>
                    <a:pt x="1702380" y="3723188"/>
                  </a:lnTo>
                  <a:lnTo>
                    <a:pt x="1747017" y="3726574"/>
                  </a:lnTo>
                  <a:lnTo>
                    <a:pt x="1791737" y="3728894"/>
                  </a:lnTo>
                  <a:lnTo>
                    <a:pt x="1836518" y="3730146"/>
                  </a:lnTo>
                  <a:lnTo>
                    <a:pt x="1881341" y="3730326"/>
                  </a:lnTo>
                  <a:lnTo>
                    <a:pt x="1926185" y="3729433"/>
                  </a:lnTo>
                  <a:lnTo>
                    <a:pt x="1971028" y="3727464"/>
                  </a:lnTo>
                  <a:lnTo>
                    <a:pt x="2015852" y="3724415"/>
                  </a:lnTo>
                  <a:lnTo>
                    <a:pt x="2060634" y="3720283"/>
                  </a:lnTo>
                  <a:lnTo>
                    <a:pt x="2105355" y="3715067"/>
                  </a:lnTo>
                  <a:lnTo>
                    <a:pt x="2149994" y="3708763"/>
                  </a:lnTo>
                  <a:lnTo>
                    <a:pt x="2194530" y="3701368"/>
                  </a:lnTo>
                  <a:lnTo>
                    <a:pt x="2238943" y="3692880"/>
                  </a:lnTo>
                  <a:lnTo>
                    <a:pt x="2283213" y="3683296"/>
                  </a:lnTo>
                  <a:lnTo>
                    <a:pt x="2327319" y="3672613"/>
                  </a:lnTo>
                  <a:lnTo>
                    <a:pt x="2371239" y="3660828"/>
                  </a:lnTo>
                  <a:lnTo>
                    <a:pt x="2414955" y="3647938"/>
                  </a:lnTo>
                  <a:lnTo>
                    <a:pt x="2458445" y="3633941"/>
                  </a:lnTo>
                  <a:lnTo>
                    <a:pt x="2501688" y="3618833"/>
                  </a:lnTo>
                  <a:lnTo>
                    <a:pt x="2544665" y="3602613"/>
                  </a:lnTo>
                  <a:lnTo>
                    <a:pt x="2587354" y="3585277"/>
                  </a:lnTo>
                  <a:lnTo>
                    <a:pt x="2629736" y="3566822"/>
                  </a:lnTo>
                  <a:lnTo>
                    <a:pt x="2671788" y="3547246"/>
                  </a:lnTo>
                  <a:lnTo>
                    <a:pt x="2713492" y="3526546"/>
                  </a:lnTo>
                  <a:lnTo>
                    <a:pt x="2754826" y="3504718"/>
                  </a:lnTo>
                  <a:lnTo>
                    <a:pt x="2795771" y="3481761"/>
                  </a:lnTo>
                  <a:lnTo>
                    <a:pt x="2836304" y="3457671"/>
                  </a:lnTo>
                  <a:lnTo>
                    <a:pt x="2876406" y="3432446"/>
                  </a:lnTo>
                  <a:lnTo>
                    <a:pt x="2916057" y="3406083"/>
                  </a:lnTo>
                  <a:lnTo>
                    <a:pt x="2955235" y="3378578"/>
                  </a:lnTo>
                  <a:lnTo>
                    <a:pt x="2993921" y="3349930"/>
                  </a:lnTo>
                  <a:lnTo>
                    <a:pt x="3031870" y="3320304"/>
                  </a:lnTo>
                  <a:lnTo>
                    <a:pt x="3068849" y="3289897"/>
                  </a:lnTo>
                  <a:lnTo>
                    <a:pt x="3104855" y="3258731"/>
                  </a:lnTo>
                  <a:lnTo>
                    <a:pt x="3139885" y="3226825"/>
                  </a:lnTo>
                  <a:lnTo>
                    <a:pt x="3173936" y="3194201"/>
                  </a:lnTo>
                  <a:lnTo>
                    <a:pt x="3207005" y="3160879"/>
                  </a:lnTo>
                  <a:lnTo>
                    <a:pt x="3239090" y="3126879"/>
                  </a:lnTo>
                  <a:lnTo>
                    <a:pt x="3270187" y="3092222"/>
                  </a:lnTo>
                  <a:lnTo>
                    <a:pt x="3300295" y="3056929"/>
                  </a:lnTo>
                  <a:lnTo>
                    <a:pt x="3329409" y="3021020"/>
                  </a:lnTo>
                  <a:lnTo>
                    <a:pt x="3357528" y="2984516"/>
                  </a:lnTo>
                  <a:lnTo>
                    <a:pt x="3384649" y="2947436"/>
                  </a:lnTo>
                  <a:lnTo>
                    <a:pt x="3410768" y="2909802"/>
                  </a:lnTo>
                  <a:lnTo>
                    <a:pt x="3435883" y="2871635"/>
                  </a:lnTo>
                  <a:lnTo>
                    <a:pt x="3459992" y="2832954"/>
                  </a:lnTo>
                  <a:lnTo>
                    <a:pt x="3483090" y="2793780"/>
                  </a:lnTo>
                  <a:lnTo>
                    <a:pt x="3505177" y="2754134"/>
                  </a:lnTo>
                  <a:lnTo>
                    <a:pt x="3526248" y="2714036"/>
                  </a:lnTo>
                  <a:lnTo>
                    <a:pt x="3546301" y="2673507"/>
                  </a:lnTo>
                  <a:lnTo>
                    <a:pt x="3565333" y="2632567"/>
                  </a:lnTo>
                  <a:lnTo>
                    <a:pt x="3583342" y="2591237"/>
                  </a:lnTo>
                  <a:lnTo>
                    <a:pt x="3600324" y="2549537"/>
                  </a:lnTo>
                  <a:lnTo>
                    <a:pt x="3616277" y="2507489"/>
                  </a:lnTo>
                  <a:lnTo>
                    <a:pt x="3631198" y="2465111"/>
                  </a:lnTo>
                  <a:lnTo>
                    <a:pt x="3645085" y="2422426"/>
                  </a:lnTo>
                  <a:lnTo>
                    <a:pt x="3657933" y="2379453"/>
                  </a:lnTo>
                  <a:lnTo>
                    <a:pt x="3669742" y="2336213"/>
                  </a:lnTo>
                  <a:lnTo>
                    <a:pt x="3680507" y="2292726"/>
                  </a:lnTo>
                  <a:lnTo>
                    <a:pt x="3690226" y="2249014"/>
                  </a:lnTo>
                  <a:lnTo>
                    <a:pt x="3698896" y="2205096"/>
                  </a:lnTo>
                  <a:lnTo>
                    <a:pt x="3706515" y="2160993"/>
                  </a:lnTo>
                  <a:lnTo>
                    <a:pt x="3713079" y="2116725"/>
                  </a:lnTo>
                  <a:lnTo>
                    <a:pt x="3718586" y="2072314"/>
                  </a:lnTo>
                  <a:lnTo>
                    <a:pt x="3723033" y="2027779"/>
                  </a:lnTo>
                  <a:lnTo>
                    <a:pt x="3726418" y="1983142"/>
                  </a:lnTo>
                  <a:lnTo>
                    <a:pt x="3728737" y="1938422"/>
                  </a:lnTo>
                  <a:lnTo>
                    <a:pt x="3729987" y="1893640"/>
                  </a:lnTo>
                  <a:lnTo>
                    <a:pt x="3730167" y="1848818"/>
                  </a:lnTo>
                  <a:lnTo>
                    <a:pt x="3729272" y="1803974"/>
                  </a:lnTo>
                  <a:lnTo>
                    <a:pt x="3727301" y="1759130"/>
                  </a:lnTo>
                  <a:lnTo>
                    <a:pt x="3724250" y="1714307"/>
                  </a:lnTo>
                  <a:lnTo>
                    <a:pt x="3720116" y="1669524"/>
                  </a:lnTo>
                  <a:lnTo>
                    <a:pt x="3714898" y="1624803"/>
                  </a:lnTo>
                  <a:lnTo>
                    <a:pt x="3708592" y="1580163"/>
                  </a:lnTo>
                  <a:lnTo>
                    <a:pt x="3701195" y="1535626"/>
                  </a:lnTo>
                  <a:lnTo>
                    <a:pt x="3692704" y="1491212"/>
                  </a:lnTo>
                  <a:lnTo>
                    <a:pt x="3683117" y="1446942"/>
                  </a:lnTo>
                  <a:lnTo>
                    <a:pt x="3672431" y="1402835"/>
                  </a:lnTo>
                  <a:lnTo>
                    <a:pt x="3660643" y="1358913"/>
                  </a:lnTo>
                  <a:lnTo>
                    <a:pt x="3647750" y="1315196"/>
                  </a:lnTo>
                  <a:lnTo>
                    <a:pt x="3633750" y="1271704"/>
                  </a:lnTo>
                  <a:lnTo>
                    <a:pt x="3618640" y="1228459"/>
                  </a:lnTo>
                  <a:lnTo>
                    <a:pt x="3602416" y="1185480"/>
                  </a:lnTo>
                  <a:lnTo>
                    <a:pt x="3585077" y="1142788"/>
                  </a:lnTo>
                  <a:lnTo>
                    <a:pt x="3566618" y="1100404"/>
                  </a:lnTo>
                  <a:lnTo>
                    <a:pt x="3547039" y="1058348"/>
                  </a:lnTo>
                  <a:lnTo>
                    <a:pt x="3526335" y="1016641"/>
                  </a:lnTo>
                  <a:lnTo>
                    <a:pt x="3504503" y="975303"/>
                  </a:lnTo>
                  <a:lnTo>
                    <a:pt x="3481542" y="934354"/>
                  </a:lnTo>
                  <a:lnTo>
                    <a:pt x="3457449" y="893816"/>
                  </a:lnTo>
                  <a:lnTo>
                    <a:pt x="3432220" y="853709"/>
                  </a:lnTo>
                  <a:lnTo>
                    <a:pt x="3405852" y="814053"/>
                  </a:lnTo>
                  <a:lnTo>
                    <a:pt x="3378344" y="774869"/>
                  </a:lnTo>
                  <a:lnTo>
                    <a:pt x="3349691" y="736178"/>
                  </a:lnTo>
                  <a:lnTo>
                    <a:pt x="3320075" y="698233"/>
                  </a:lnTo>
                  <a:lnTo>
                    <a:pt x="3289679" y="661260"/>
                  </a:lnTo>
                  <a:lnTo>
                    <a:pt x="3258522" y="625259"/>
                  </a:lnTo>
                  <a:lnTo>
                    <a:pt x="3226626" y="590234"/>
                  </a:lnTo>
                  <a:lnTo>
                    <a:pt x="3194010" y="556187"/>
                  </a:lnTo>
                  <a:lnTo>
                    <a:pt x="3160696" y="523122"/>
                  </a:lnTo>
                  <a:lnTo>
                    <a:pt x="3126704" y="491042"/>
                  </a:lnTo>
                  <a:lnTo>
                    <a:pt x="3092055" y="459948"/>
                  </a:lnTo>
                  <a:lnTo>
                    <a:pt x="3056768" y="429844"/>
                  </a:lnTo>
                  <a:lnTo>
                    <a:pt x="3020865" y="400733"/>
                  </a:lnTo>
                  <a:lnTo>
                    <a:pt x="2984367" y="372618"/>
                  </a:lnTo>
                  <a:lnTo>
                    <a:pt x="2947293" y="345500"/>
                  </a:lnTo>
                  <a:lnTo>
                    <a:pt x="2909664" y="319384"/>
                  </a:lnTo>
                  <a:lnTo>
                    <a:pt x="2871501" y="294271"/>
                  </a:lnTo>
                  <a:lnTo>
                    <a:pt x="2832824" y="270165"/>
                  </a:lnTo>
                  <a:lnTo>
                    <a:pt x="2793654" y="247069"/>
                  </a:lnTo>
                  <a:lnTo>
                    <a:pt x="2754011" y="224985"/>
                  </a:lnTo>
                  <a:lnTo>
                    <a:pt x="2713917" y="203916"/>
                  </a:lnTo>
                  <a:lnTo>
                    <a:pt x="2673390" y="183864"/>
                  </a:lnTo>
                  <a:lnTo>
                    <a:pt x="2632453" y="164834"/>
                  </a:lnTo>
                  <a:lnTo>
                    <a:pt x="2591126" y="146826"/>
                  </a:lnTo>
                  <a:lnTo>
                    <a:pt x="2549428" y="129845"/>
                  </a:lnTo>
                  <a:lnTo>
                    <a:pt x="2507381" y="113893"/>
                  </a:lnTo>
                  <a:lnTo>
                    <a:pt x="2465005" y="98973"/>
                  </a:lnTo>
                  <a:lnTo>
                    <a:pt x="2422321" y="85087"/>
                  </a:lnTo>
                  <a:lnTo>
                    <a:pt x="2379349" y="72239"/>
                  </a:lnTo>
                  <a:lnTo>
                    <a:pt x="2336110" y="60431"/>
                  </a:lnTo>
                  <a:lnTo>
                    <a:pt x="2292625" y="49666"/>
                  </a:lnTo>
                  <a:lnTo>
                    <a:pt x="2248913" y="39947"/>
                  </a:lnTo>
                  <a:lnTo>
                    <a:pt x="2204996" y="31277"/>
                  </a:lnTo>
                  <a:lnTo>
                    <a:pt x="2160893" y="23658"/>
                  </a:lnTo>
                  <a:lnTo>
                    <a:pt x="2116626" y="17093"/>
                  </a:lnTo>
                  <a:lnTo>
                    <a:pt x="2072215" y="11585"/>
                  </a:lnTo>
                  <a:lnTo>
                    <a:pt x="2027681" y="7137"/>
                  </a:lnTo>
                  <a:lnTo>
                    <a:pt x="1983044" y="3752"/>
                  </a:lnTo>
                  <a:lnTo>
                    <a:pt x="1938324" y="1432"/>
                  </a:lnTo>
                  <a:lnTo>
                    <a:pt x="1893543" y="180"/>
                  </a:lnTo>
                  <a:lnTo>
                    <a:pt x="1848720" y="0"/>
                  </a:lnTo>
                  <a:lnTo>
                    <a:pt x="1803877" y="893"/>
                  </a:lnTo>
                  <a:lnTo>
                    <a:pt x="1759033" y="2862"/>
                  </a:lnTo>
                  <a:lnTo>
                    <a:pt x="1714210" y="5911"/>
                  </a:lnTo>
                  <a:lnTo>
                    <a:pt x="1669428" y="10043"/>
                  </a:lnTo>
                  <a:lnTo>
                    <a:pt x="1624707" y="15259"/>
                  </a:lnTo>
                  <a:lnTo>
                    <a:pt x="1580068" y="21563"/>
                  </a:lnTo>
                  <a:lnTo>
                    <a:pt x="1535532" y="28958"/>
                  </a:lnTo>
                  <a:lnTo>
                    <a:pt x="1491119" y="37446"/>
                  </a:lnTo>
                  <a:lnTo>
                    <a:pt x="1446849" y="47030"/>
                  </a:lnTo>
                  <a:lnTo>
                    <a:pt x="1402744" y="57714"/>
                  </a:lnTo>
                  <a:lnTo>
                    <a:pt x="1358823" y="69499"/>
                  </a:lnTo>
                  <a:lnTo>
                    <a:pt x="1315108" y="82388"/>
                  </a:lnTo>
                  <a:lnTo>
                    <a:pt x="1271618" y="96385"/>
                  </a:lnTo>
                  <a:lnTo>
                    <a:pt x="1228374" y="111493"/>
                  </a:lnTo>
                  <a:lnTo>
                    <a:pt x="1185398" y="127713"/>
                  </a:lnTo>
                  <a:lnTo>
                    <a:pt x="1142709" y="145049"/>
                  </a:lnTo>
                  <a:lnTo>
                    <a:pt x="1100327" y="163504"/>
                  </a:lnTo>
                  <a:lnTo>
                    <a:pt x="1058275" y="183080"/>
                  </a:lnTo>
                  <a:lnTo>
                    <a:pt x="1016571" y="203780"/>
                  </a:lnTo>
                  <a:lnTo>
                    <a:pt x="975237" y="225607"/>
                  </a:lnTo>
                  <a:lnTo>
                    <a:pt x="934293" y="248564"/>
                  </a:lnTo>
                  <a:lnTo>
                    <a:pt x="893759" y="272654"/>
                  </a:lnTo>
                  <a:lnTo>
                    <a:pt x="853657" y="297879"/>
                  </a:lnTo>
                  <a:lnTo>
                    <a:pt x="814006" y="324242"/>
                  </a:lnTo>
                  <a:lnTo>
                    <a:pt x="774828" y="351746"/>
                  </a:lnTo>
                  <a:lnTo>
                    <a:pt x="736143" y="380394"/>
                  </a:lnTo>
                  <a:lnTo>
                    <a:pt x="695696" y="412033"/>
                  </a:lnTo>
                  <a:lnTo>
                    <a:pt x="656355" y="444560"/>
                  </a:lnTo>
                  <a:lnTo>
                    <a:pt x="618122" y="477947"/>
                  </a:lnTo>
                  <a:lnTo>
                    <a:pt x="581001" y="512172"/>
                  </a:lnTo>
                  <a:lnTo>
                    <a:pt x="544995" y="547208"/>
                  </a:lnTo>
                  <a:lnTo>
                    <a:pt x="510108" y="583031"/>
                  </a:lnTo>
                  <a:lnTo>
                    <a:pt x="476343" y="619616"/>
                  </a:lnTo>
                  <a:lnTo>
                    <a:pt x="443703" y="656937"/>
                  </a:lnTo>
                  <a:lnTo>
                    <a:pt x="412191" y="694970"/>
                  </a:lnTo>
                  <a:lnTo>
                    <a:pt x="381812" y="733689"/>
                  </a:lnTo>
                  <a:lnTo>
                    <a:pt x="352569" y="773071"/>
                  </a:lnTo>
                  <a:lnTo>
                    <a:pt x="324464" y="813088"/>
                  </a:lnTo>
                  <a:lnTo>
                    <a:pt x="297501" y="853717"/>
                  </a:lnTo>
                  <a:lnTo>
                    <a:pt x="271684" y="894933"/>
                  </a:lnTo>
                  <a:lnTo>
                    <a:pt x="247016" y="936710"/>
                  </a:lnTo>
                  <a:lnTo>
                    <a:pt x="223499" y="979024"/>
                  </a:lnTo>
                  <a:lnTo>
                    <a:pt x="201139" y="1021849"/>
                  </a:lnTo>
                  <a:lnTo>
                    <a:pt x="179937" y="1065160"/>
                  </a:lnTo>
                  <a:lnTo>
                    <a:pt x="159898" y="1108933"/>
                  </a:lnTo>
                  <a:lnTo>
                    <a:pt x="141025" y="1153142"/>
                  </a:lnTo>
                  <a:lnTo>
                    <a:pt x="123320" y="1197762"/>
                  </a:lnTo>
                  <a:lnTo>
                    <a:pt x="106789" y="1242769"/>
                  </a:lnTo>
                  <a:lnTo>
                    <a:pt x="91432" y="1288137"/>
                  </a:lnTo>
                  <a:lnTo>
                    <a:pt x="77255" y="1333841"/>
                  </a:lnTo>
                  <a:lnTo>
                    <a:pt x="64261" y="1379857"/>
                  </a:lnTo>
                  <a:lnTo>
                    <a:pt x="52452" y="1426159"/>
                  </a:lnTo>
                  <a:lnTo>
                    <a:pt x="41833" y="1472722"/>
                  </a:lnTo>
                  <a:lnTo>
                    <a:pt x="32406" y="1519521"/>
                  </a:lnTo>
                  <a:lnTo>
                    <a:pt x="24176" y="1566531"/>
                  </a:lnTo>
                  <a:lnTo>
                    <a:pt x="17144" y="1613728"/>
                  </a:lnTo>
                  <a:close/>
                </a:path>
              </a:pathLst>
            </a:custGeom>
            <a:ln w="52354">
              <a:solidFill>
                <a:srgbClr val="27A8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31766" y="4083645"/>
              <a:ext cx="3701667" cy="370166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353086" y="5917673"/>
              <a:ext cx="1512372" cy="154625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9353207" y="4405427"/>
              <a:ext cx="1546225" cy="1512570"/>
            </a:xfrm>
            <a:custGeom>
              <a:avLst/>
              <a:gdLst/>
              <a:ahLst/>
              <a:cxnLst/>
              <a:rect l="l" t="t" r="r" b="b"/>
              <a:pathLst>
                <a:path w="1546225" h="1512570">
                  <a:moveTo>
                    <a:pt x="1546080" y="0"/>
                  </a:moveTo>
                  <a:lnTo>
                    <a:pt x="1528086" y="0"/>
                  </a:lnTo>
                  <a:lnTo>
                    <a:pt x="1488527" y="352"/>
                  </a:lnTo>
                  <a:lnTo>
                    <a:pt x="1436368" y="2580"/>
                  </a:lnTo>
                  <a:lnTo>
                    <a:pt x="1384669" y="6538"/>
                  </a:lnTo>
                  <a:lnTo>
                    <a:pt x="1333461" y="12198"/>
                  </a:lnTo>
                  <a:lnTo>
                    <a:pt x="1282772" y="19532"/>
                  </a:lnTo>
                  <a:lnTo>
                    <a:pt x="1232630" y="28512"/>
                  </a:lnTo>
                  <a:lnTo>
                    <a:pt x="1183064" y="39110"/>
                  </a:lnTo>
                  <a:lnTo>
                    <a:pt x="1134102" y="51296"/>
                  </a:lnTo>
                  <a:lnTo>
                    <a:pt x="1085773" y="65043"/>
                  </a:lnTo>
                  <a:lnTo>
                    <a:pt x="1038105" y="80323"/>
                  </a:lnTo>
                  <a:lnTo>
                    <a:pt x="991128" y="97107"/>
                  </a:lnTo>
                  <a:lnTo>
                    <a:pt x="944870" y="115367"/>
                  </a:lnTo>
                  <a:lnTo>
                    <a:pt x="899358" y="135074"/>
                  </a:lnTo>
                  <a:lnTo>
                    <a:pt x="854623" y="156201"/>
                  </a:lnTo>
                  <a:lnTo>
                    <a:pt x="810692" y="178718"/>
                  </a:lnTo>
                  <a:lnTo>
                    <a:pt x="767594" y="202599"/>
                  </a:lnTo>
                  <a:lnTo>
                    <a:pt x="725358" y="227814"/>
                  </a:lnTo>
                  <a:lnTo>
                    <a:pt x="684012" y="254335"/>
                  </a:lnTo>
                  <a:lnTo>
                    <a:pt x="643585" y="282133"/>
                  </a:lnTo>
                  <a:lnTo>
                    <a:pt x="604105" y="311182"/>
                  </a:lnTo>
                  <a:lnTo>
                    <a:pt x="565601" y="341451"/>
                  </a:lnTo>
                  <a:lnTo>
                    <a:pt x="528102" y="372914"/>
                  </a:lnTo>
                  <a:lnTo>
                    <a:pt x="491636" y="405541"/>
                  </a:lnTo>
                  <a:lnTo>
                    <a:pt x="456231" y="439305"/>
                  </a:lnTo>
                  <a:lnTo>
                    <a:pt x="421917" y="474176"/>
                  </a:lnTo>
                  <a:lnTo>
                    <a:pt x="388723" y="510128"/>
                  </a:lnTo>
                  <a:lnTo>
                    <a:pt x="356677" y="547131"/>
                  </a:lnTo>
                  <a:lnTo>
                    <a:pt x="325808" y="585157"/>
                  </a:lnTo>
                  <a:lnTo>
                    <a:pt x="296145" y="624179"/>
                  </a:lnTo>
                  <a:lnTo>
                    <a:pt x="267716" y="664167"/>
                  </a:lnTo>
                  <a:lnTo>
                    <a:pt x="240551" y="705095"/>
                  </a:lnTo>
                  <a:lnTo>
                    <a:pt x="214678" y="746933"/>
                  </a:lnTo>
                  <a:lnTo>
                    <a:pt x="190125" y="789653"/>
                  </a:lnTo>
                  <a:lnTo>
                    <a:pt x="166922" y="833228"/>
                  </a:lnTo>
                  <a:lnTo>
                    <a:pt x="145098" y="877628"/>
                  </a:lnTo>
                  <a:lnTo>
                    <a:pt x="124680" y="922826"/>
                  </a:lnTo>
                  <a:lnTo>
                    <a:pt x="105698" y="968794"/>
                  </a:lnTo>
                  <a:lnTo>
                    <a:pt x="88181" y="1015503"/>
                  </a:lnTo>
                  <a:lnTo>
                    <a:pt x="72156" y="1062925"/>
                  </a:lnTo>
                  <a:lnTo>
                    <a:pt x="57654" y="1111032"/>
                  </a:lnTo>
                  <a:lnTo>
                    <a:pt x="44703" y="1159796"/>
                  </a:lnTo>
                  <a:lnTo>
                    <a:pt x="33331" y="1209187"/>
                  </a:lnTo>
                  <a:lnTo>
                    <a:pt x="23567" y="1259180"/>
                  </a:lnTo>
                  <a:lnTo>
                    <a:pt x="15441" y="1309744"/>
                  </a:lnTo>
                  <a:lnTo>
                    <a:pt x="8980" y="1360852"/>
                  </a:lnTo>
                  <a:lnTo>
                    <a:pt x="4213" y="1412475"/>
                  </a:lnTo>
                  <a:lnTo>
                    <a:pt x="1170" y="1464586"/>
                  </a:lnTo>
                  <a:lnTo>
                    <a:pt x="0" y="1512238"/>
                  </a:lnTo>
                  <a:lnTo>
                    <a:pt x="1546083" y="1512238"/>
                  </a:lnTo>
                  <a:lnTo>
                    <a:pt x="154608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53086" y="4405310"/>
              <a:ext cx="3058577" cy="305861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65438" y="5951548"/>
              <a:ext cx="1546225" cy="151238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0899256" y="4405426"/>
              <a:ext cx="1512570" cy="1546225"/>
            </a:xfrm>
            <a:custGeom>
              <a:avLst/>
              <a:gdLst/>
              <a:ahLst/>
              <a:cxnLst/>
              <a:rect l="l" t="t" r="r" b="b"/>
              <a:pathLst>
                <a:path w="1512570" h="1546225">
                  <a:moveTo>
                    <a:pt x="0" y="0"/>
                  </a:moveTo>
                  <a:lnTo>
                    <a:pt x="2" y="1546120"/>
                  </a:lnTo>
                  <a:lnTo>
                    <a:pt x="1512292" y="1546120"/>
                  </a:lnTo>
                  <a:lnTo>
                    <a:pt x="1512406" y="1541230"/>
                  </a:lnTo>
                  <a:lnTo>
                    <a:pt x="1512030" y="1492670"/>
                  </a:lnTo>
                  <a:lnTo>
                    <a:pt x="1510154" y="1444476"/>
                  </a:lnTo>
                  <a:lnTo>
                    <a:pt x="1506800" y="1396670"/>
                  </a:lnTo>
                  <a:lnTo>
                    <a:pt x="1501991" y="1349276"/>
                  </a:lnTo>
                  <a:lnTo>
                    <a:pt x="1495749" y="1302315"/>
                  </a:lnTo>
                  <a:lnTo>
                    <a:pt x="1488096" y="1255811"/>
                  </a:lnTo>
                  <a:lnTo>
                    <a:pt x="1479055" y="1209785"/>
                  </a:lnTo>
                  <a:lnTo>
                    <a:pt x="1468647" y="1164261"/>
                  </a:lnTo>
                  <a:lnTo>
                    <a:pt x="1456895" y="1119260"/>
                  </a:lnTo>
                  <a:lnTo>
                    <a:pt x="1443821" y="1074806"/>
                  </a:lnTo>
                  <a:lnTo>
                    <a:pt x="1429448" y="1030921"/>
                  </a:lnTo>
                  <a:lnTo>
                    <a:pt x="1413796" y="987627"/>
                  </a:lnTo>
                  <a:lnTo>
                    <a:pt x="1396890" y="944948"/>
                  </a:lnTo>
                  <a:lnTo>
                    <a:pt x="1378750" y="902905"/>
                  </a:lnTo>
                  <a:lnTo>
                    <a:pt x="1359399" y="861522"/>
                  </a:lnTo>
                  <a:lnTo>
                    <a:pt x="1338860" y="820820"/>
                  </a:lnTo>
                  <a:lnTo>
                    <a:pt x="1317154" y="780823"/>
                  </a:lnTo>
                  <a:lnTo>
                    <a:pt x="1294303" y="741552"/>
                  </a:lnTo>
                  <a:lnTo>
                    <a:pt x="1270331" y="703031"/>
                  </a:lnTo>
                  <a:lnTo>
                    <a:pt x="1245258" y="665282"/>
                  </a:lnTo>
                  <a:lnTo>
                    <a:pt x="1219108" y="628327"/>
                  </a:lnTo>
                  <a:lnTo>
                    <a:pt x="1191903" y="592190"/>
                  </a:lnTo>
                  <a:lnTo>
                    <a:pt x="1163664" y="556892"/>
                  </a:lnTo>
                  <a:lnTo>
                    <a:pt x="1134414" y="522456"/>
                  </a:lnTo>
                  <a:lnTo>
                    <a:pt x="1104175" y="488905"/>
                  </a:lnTo>
                  <a:lnTo>
                    <a:pt x="1072970" y="456262"/>
                  </a:lnTo>
                  <a:lnTo>
                    <a:pt x="1040820" y="424548"/>
                  </a:lnTo>
                  <a:lnTo>
                    <a:pt x="1007747" y="393787"/>
                  </a:lnTo>
                  <a:lnTo>
                    <a:pt x="973775" y="364000"/>
                  </a:lnTo>
                  <a:lnTo>
                    <a:pt x="938925" y="335211"/>
                  </a:lnTo>
                  <a:lnTo>
                    <a:pt x="903219" y="307443"/>
                  </a:lnTo>
                  <a:lnTo>
                    <a:pt x="866680" y="280717"/>
                  </a:lnTo>
                  <a:lnTo>
                    <a:pt x="829329" y="255056"/>
                  </a:lnTo>
                  <a:lnTo>
                    <a:pt x="791190" y="230483"/>
                  </a:lnTo>
                  <a:lnTo>
                    <a:pt x="752283" y="207020"/>
                  </a:lnTo>
                  <a:lnTo>
                    <a:pt x="712632" y="184690"/>
                  </a:lnTo>
                  <a:lnTo>
                    <a:pt x="672259" y="163515"/>
                  </a:lnTo>
                  <a:lnTo>
                    <a:pt x="631185" y="143519"/>
                  </a:lnTo>
                  <a:lnTo>
                    <a:pt x="589434" y="124723"/>
                  </a:lnTo>
                  <a:lnTo>
                    <a:pt x="547027" y="107150"/>
                  </a:lnTo>
                  <a:lnTo>
                    <a:pt x="503986" y="90822"/>
                  </a:lnTo>
                  <a:lnTo>
                    <a:pt x="460333" y="75763"/>
                  </a:lnTo>
                  <a:lnTo>
                    <a:pt x="416092" y="61995"/>
                  </a:lnTo>
                  <a:lnTo>
                    <a:pt x="371283" y="49540"/>
                  </a:lnTo>
                  <a:lnTo>
                    <a:pt x="325930" y="38420"/>
                  </a:lnTo>
                  <a:lnTo>
                    <a:pt x="280055" y="28660"/>
                  </a:lnTo>
                  <a:lnTo>
                    <a:pt x="233679" y="20280"/>
                  </a:lnTo>
                  <a:lnTo>
                    <a:pt x="186824" y="13303"/>
                  </a:lnTo>
                  <a:lnTo>
                    <a:pt x="139514" y="7753"/>
                  </a:lnTo>
                  <a:lnTo>
                    <a:pt x="91770" y="3651"/>
                  </a:lnTo>
                  <a:lnTo>
                    <a:pt x="43615" y="10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353092" y="4405315"/>
              <a:ext cx="3058795" cy="3058795"/>
            </a:xfrm>
            <a:custGeom>
              <a:avLst/>
              <a:gdLst/>
              <a:ahLst/>
              <a:cxnLst/>
              <a:rect l="l" t="t" r="r" b="b"/>
              <a:pathLst>
                <a:path w="3058795" h="3058795">
                  <a:moveTo>
                    <a:pt x="456348" y="439419"/>
                  </a:moveTo>
                  <a:lnTo>
                    <a:pt x="422034" y="474290"/>
                  </a:lnTo>
                  <a:lnTo>
                    <a:pt x="388840" y="510242"/>
                  </a:lnTo>
                  <a:lnTo>
                    <a:pt x="356794" y="547245"/>
                  </a:lnTo>
                  <a:lnTo>
                    <a:pt x="325926" y="585271"/>
                  </a:lnTo>
                  <a:lnTo>
                    <a:pt x="296263" y="624293"/>
                  </a:lnTo>
                  <a:lnTo>
                    <a:pt x="267834" y="664282"/>
                  </a:lnTo>
                  <a:lnTo>
                    <a:pt x="240669" y="705209"/>
                  </a:lnTo>
                  <a:lnTo>
                    <a:pt x="214796" y="747047"/>
                  </a:lnTo>
                  <a:lnTo>
                    <a:pt x="190244" y="789767"/>
                  </a:lnTo>
                  <a:lnTo>
                    <a:pt x="167041" y="833341"/>
                  </a:lnTo>
                  <a:lnTo>
                    <a:pt x="145216" y="877742"/>
                  </a:lnTo>
                  <a:lnTo>
                    <a:pt x="124799" y="922939"/>
                  </a:lnTo>
                  <a:lnTo>
                    <a:pt x="105817" y="968907"/>
                  </a:lnTo>
                  <a:lnTo>
                    <a:pt x="88300" y="1015616"/>
                  </a:lnTo>
                  <a:lnTo>
                    <a:pt x="72276" y="1063037"/>
                  </a:lnTo>
                  <a:lnTo>
                    <a:pt x="57774" y="1111144"/>
                  </a:lnTo>
                  <a:lnTo>
                    <a:pt x="44823" y="1159907"/>
                  </a:lnTo>
                  <a:lnTo>
                    <a:pt x="33451" y="1209299"/>
                  </a:lnTo>
                  <a:lnTo>
                    <a:pt x="23687" y="1259291"/>
                  </a:lnTo>
                  <a:lnTo>
                    <a:pt x="15561" y="1309855"/>
                  </a:lnTo>
                  <a:lnTo>
                    <a:pt x="9100" y="1360963"/>
                  </a:lnTo>
                  <a:lnTo>
                    <a:pt x="4334" y="1412586"/>
                  </a:lnTo>
                  <a:lnTo>
                    <a:pt x="1291" y="1464697"/>
                  </a:lnTo>
                  <a:lnTo>
                    <a:pt x="0" y="1517267"/>
                  </a:lnTo>
                  <a:lnTo>
                    <a:pt x="376" y="1565827"/>
                  </a:lnTo>
                  <a:lnTo>
                    <a:pt x="2252" y="1614022"/>
                  </a:lnTo>
                  <a:lnTo>
                    <a:pt x="5606" y="1661827"/>
                  </a:lnTo>
                  <a:lnTo>
                    <a:pt x="10415" y="1709222"/>
                  </a:lnTo>
                  <a:lnTo>
                    <a:pt x="16657" y="1756183"/>
                  </a:lnTo>
                  <a:lnTo>
                    <a:pt x="24309" y="1802687"/>
                  </a:lnTo>
                  <a:lnTo>
                    <a:pt x="33351" y="1848713"/>
                  </a:lnTo>
                  <a:lnTo>
                    <a:pt x="43759" y="1894238"/>
                  </a:lnTo>
                  <a:lnTo>
                    <a:pt x="55511" y="1939238"/>
                  </a:lnTo>
                  <a:lnTo>
                    <a:pt x="68585" y="1983693"/>
                  </a:lnTo>
                  <a:lnTo>
                    <a:pt x="82959" y="2027578"/>
                  </a:lnTo>
                  <a:lnTo>
                    <a:pt x="98610" y="2070872"/>
                  </a:lnTo>
                  <a:lnTo>
                    <a:pt x="115517" y="2113551"/>
                  </a:lnTo>
                  <a:lnTo>
                    <a:pt x="133657" y="2155594"/>
                  </a:lnTo>
                  <a:lnTo>
                    <a:pt x="153009" y="2196978"/>
                  </a:lnTo>
                  <a:lnTo>
                    <a:pt x="173549" y="2237679"/>
                  </a:lnTo>
                  <a:lnTo>
                    <a:pt x="195255" y="2277677"/>
                  </a:lnTo>
                  <a:lnTo>
                    <a:pt x="218106" y="2316948"/>
                  </a:lnTo>
                  <a:lnTo>
                    <a:pt x="242079" y="2355469"/>
                  </a:lnTo>
                  <a:lnTo>
                    <a:pt x="267152" y="2393218"/>
                  </a:lnTo>
                  <a:lnTo>
                    <a:pt x="293303" y="2430173"/>
                  </a:lnTo>
                  <a:lnTo>
                    <a:pt x="320509" y="2466310"/>
                  </a:lnTo>
                  <a:lnTo>
                    <a:pt x="348749" y="2501608"/>
                  </a:lnTo>
                  <a:lnTo>
                    <a:pt x="378000" y="2536044"/>
                  </a:lnTo>
                  <a:lnTo>
                    <a:pt x="408240" y="2569595"/>
                  </a:lnTo>
                  <a:lnTo>
                    <a:pt x="439447" y="2602238"/>
                  </a:lnTo>
                  <a:lnTo>
                    <a:pt x="471598" y="2633952"/>
                  </a:lnTo>
                  <a:lnTo>
                    <a:pt x="504671" y="2664713"/>
                  </a:lnTo>
                  <a:lnTo>
                    <a:pt x="538645" y="2694500"/>
                  </a:lnTo>
                  <a:lnTo>
                    <a:pt x="573497" y="2723288"/>
                  </a:lnTo>
                  <a:lnTo>
                    <a:pt x="609204" y="2751057"/>
                  </a:lnTo>
                  <a:lnTo>
                    <a:pt x="645745" y="2777783"/>
                  </a:lnTo>
                  <a:lnTo>
                    <a:pt x="683097" y="2803444"/>
                  </a:lnTo>
                  <a:lnTo>
                    <a:pt x="721238" y="2828017"/>
                  </a:lnTo>
                  <a:lnTo>
                    <a:pt x="760146" y="2851479"/>
                  </a:lnTo>
                  <a:lnTo>
                    <a:pt x="799799" y="2873809"/>
                  </a:lnTo>
                  <a:lnTo>
                    <a:pt x="840175" y="2894983"/>
                  </a:lnTo>
                  <a:lnTo>
                    <a:pt x="881250" y="2914980"/>
                  </a:lnTo>
                  <a:lnTo>
                    <a:pt x="923004" y="2933776"/>
                  </a:lnTo>
                  <a:lnTo>
                    <a:pt x="965413" y="2951348"/>
                  </a:lnTo>
                  <a:lnTo>
                    <a:pt x="1008457" y="2967675"/>
                  </a:lnTo>
                  <a:lnTo>
                    <a:pt x="1052112" y="2982734"/>
                  </a:lnTo>
                  <a:lnTo>
                    <a:pt x="1096356" y="2996502"/>
                  </a:lnTo>
                  <a:lnTo>
                    <a:pt x="1141167" y="3008957"/>
                  </a:lnTo>
                  <a:lnTo>
                    <a:pt x="1186523" y="3020076"/>
                  </a:lnTo>
                  <a:lnTo>
                    <a:pt x="1232401" y="3029837"/>
                  </a:lnTo>
                  <a:lnTo>
                    <a:pt x="1278780" y="3038216"/>
                  </a:lnTo>
                  <a:lnTo>
                    <a:pt x="1325637" y="3045192"/>
                  </a:lnTo>
                  <a:lnTo>
                    <a:pt x="1372951" y="3050742"/>
                  </a:lnTo>
                  <a:lnTo>
                    <a:pt x="1420698" y="3054843"/>
                  </a:lnTo>
                  <a:lnTo>
                    <a:pt x="1468857" y="3057473"/>
                  </a:lnTo>
                  <a:lnTo>
                    <a:pt x="1517405" y="3058609"/>
                  </a:lnTo>
                  <a:lnTo>
                    <a:pt x="1565953" y="3058234"/>
                  </a:lnTo>
                  <a:lnTo>
                    <a:pt x="1614136" y="3056359"/>
                  </a:lnTo>
                  <a:lnTo>
                    <a:pt x="1661931" y="3053007"/>
                  </a:lnTo>
                  <a:lnTo>
                    <a:pt x="1709316" y="3048199"/>
                  </a:lnTo>
                  <a:lnTo>
                    <a:pt x="1756268" y="3041957"/>
                  </a:lnTo>
                  <a:lnTo>
                    <a:pt x="1802764" y="3034305"/>
                  </a:lnTo>
                  <a:lnTo>
                    <a:pt x="1848781" y="3025263"/>
                  </a:lnTo>
                  <a:lnTo>
                    <a:pt x="1894298" y="3014856"/>
                  </a:lnTo>
                  <a:lnTo>
                    <a:pt x="1939292" y="3003103"/>
                  </a:lnTo>
                  <a:lnTo>
                    <a:pt x="1983740" y="2990029"/>
                  </a:lnTo>
                  <a:lnTo>
                    <a:pt x="2027619" y="2975655"/>
                  </a:lnTo>
                  <a:lnTo>
                    <a:pt x="2070907" y="2960003"/>
                  </a:lnTo>
                  <a:lnTo>
                    <a:pt x="2113582" y="2943095"/>
                  </a:lnTo>
                  <a:lnTo>
                    <a:pt x="2155620" y="2924954"/>
                  </a:lnTo>
                  <a:lnTo>
                    <a:pt x="2197000" y="2905603"/>
                  </a:lnTo>
                  <a:lnTo>
                    <a:pt x="2237698" y="2885062"/>
                  </a:lnTo>
                  <a:lnTo>
                    <a:pt x="2277692" y="2863355"/>
                  </a:lnTo>
                  <a:lnTo>
                    <a:pt x="2316960" y="2840503"/>
                  </a:lnTo>
                  <a:lnTo>
                    <a:pt x="2355479" y="2816530"/>
                  </a:lnTo>
                  <a:lnTo>
                    <a:pt x="2393226" y="2791456"/>
                  </a:lnTo>
                  <a:lnTo>
                    <a:pt x="2430179" y="2765305"/>
                  </a:lnTo>
                  <a:lnTo>
                    <a:pt x="2466315" y="2738098"/>
                  </a:lnTo>
                  <a:lnTo>
                    <a:pt x="2501611" y="2709859"/>
                  </a:lnTo>
                  <a:lnTo>
                    <a:pt x="2536046" y="2680608"/>
                  </a:lnTo>
                  <a:lnTo>
                    <a:pt x="2569596" y="2650368"/>
                  </a:lnTo>
                  <a:lnTo>
                    <a:pt x="2602239" y="2619162"/>
                  </a:lnTo>
                  <a:lnTo>
                    <a:pt x="2633952" y="2587011"/>
                  </a:lnTo>
                  <a:lnTo>
                    <a:pt x="2664713" y="2553938"/>
                  </a:lnTo>
                  <a:lnTo>
                    <a:pt x="2694499" y="2519966"/>
                  </a:lnTo>
                  <a:lnTo>
                    <a:pt x="2723288" y="2485116"/>
                  </a:lnTo>
                  <a:lnTo>
                    <a:pt x="2751057" y="2449410"/>
                  </a:lnTo>
                  <a:lnTo>
                    <a:pt x="2777783" y="2412871"/>
                  </a:lnTo>
                  <a:lnTo>
                    <a:pt x="2803444" y="2375521"/>
                  </a:lnTo>
                  <a:lnTo>
                    <a:pt x="2828018" y="2337382"/>
                  </a:lnTo>
                  <a:lnTo>
                    <a:pt x="2851481" y="2298477"/>
                  </a:lnTo>
                  <a:lnTo>
                    <a:pt x="2873811" y="2258828"/>
                  </a:lnTo>
                  <a:lnTo>
                    <a:pt x="2894986" y="2218456"/>
                  </a:lnTo>
                  <a:lnTo>
                    <a:pt x="2914983" y="2177384"/>
                  </a:lnTo>
                  <a:lnTo>
                    <a:pt x="2933779" y="2135635"/>
                  </a:lnTo>
                  <a:lnTo>
                    <a:pt x="2951353" y="2093231"/>
                  </a:lnTo>
                  <a:lnTo>
                    <a:pt x="2967680" y="2050193"/>
                  </a:lnTo>
                  <a:lnTo>
                    <a:pt x="2982739" y="2006544"/>
                  </a:lnTo>
                  <a:lnTo>
                    <a:pt x="2996507" y="1962306"/>
                  </a:lnTo>
                  <a:lnTo>
                    <a:pt x="3008962" y="1917502"/>
                  </a:lnTo>
                  <a:lnTo>
                    <a:pt x="3020081" y="1872154"/>
                  </a:lnTo>
                  <a:lnTo>
                    <a:pt x="3029841" y="1826284"/>
                  </a:lnTo>
                  <a:lnTo>
                    <a:pt x="3038220" y="1779913"/>
                  </a:lnTo>
                  <a:lnTo>
                    <a:pt x="3045195" y="1733065"/>
                  </a:lnTo>
                  <a:lnTo>
                    <a:pt x="3050744" y="1685762"/>
                  </a:lnTo>
                  <a:lnTo>
                    <a:pt x="3054844" y="1638025"/>
                  </a:lnTo>
                  <a:lnTo>
                    <a:pt x="3057473" y="1589878"/>
                  </a:lnTo>
                  <a:lnTo>
                    <a:pt x="3058607" y="1541342"/>
                  </a:lnTo>
                  <a:lnTo>
                    <a:pt x="3058231" y="1492781"/>
                  </a:lnTo>
                  <a:lnTo>
                    <a:pt x="3056355" y="1444587"/>
                  </a:lnTo>
                  <a:lnTo>
                    <a:pt x="3053002" y="1396782"/>
                  </a:lnTo>
                  <a:lnTo>
                    <a:pt x="3048193" y="1349387"/>
                  </a:lnTo>
                  <a:lnTo>
                    <a:pt x="3041952" y="1302426"/>
                  </a:lnTo>
                  <a:lnTo>
                    <a:pt x="3034299" y="1255922"/>
                  </a:lnTo>
                  <a:lnTo>
                    <a:pt x="3025258" y="1209896"/>
                  </a:lnTo>
                  <a:lnTo>
                    <a:pt x="3014850" y="1164371"/>
                  </a:lnTo>
                  <a:lnTo>
                    <a:pt x="3003098" y="1119371"/>
                  </a:lnTo>
                  <a:lnTo>
                    <a:pt x="2990024" y="1074917"/>
                  </a:lnTo>
                  <a:lnTo>
                    <a:pt x="2975651" y="1031032"/>
                  </a:lnTo>
                  <a:lnTo>
                    <a:pt x="2959999" y="987738"/>
                  </a:lnTo>
                  <a:lnTo>
                    <a:pt x="2943093" y="945058"/>
                  </a:lnTo>
                  <a:lnTo>
                    <a:pt x="2924953" y="903016"/>
                  </a:lnTo>
                  <a:lnTo>
                    <a:pt x="2905602" y="861632"/>
                  </a:lnTo>
                  <a:lnTo>
                    <a:pt x="2885062" y="820930"/>
                  </a:lnTo>
                  <a:lnTo>
                    <a:pt x="2863355" y="780933"/>
                  </a:lnTo>
                  <a:lnTo>
                    <a:pt x="2840505" y="741662"/>
                  </a:lnTo>
                  <a:lnTo>
                    <a:pt x="2816532" y="703141"/>
                  </a:lnTo>
                  <a:lnTo>
                    <a:pt x="2791459" y="665392"/>
                  </a:lnTo>
                  <a:lnTo>
                    <a:pt x="2765308" y="628437"/>
                  </a:lnTo>
                  <a:lnTo>
                    <a:pt x="2738101" y="592299"/>
                  </a:lnTo>
                  <a:lnTo>
                    <a:pt x="2709862" y="557002"/>
                  </a:lnTo>
                  <a:lnTo>
                    <a:pt x="2680611" y="522566"/>
                  </a:lnTo>
                  <a:lnTo>
                    <a:pt x="2650371" y="489015"/>
                  </a:lnTo>
                  <a:lnTo>
                    <a:pt x="2619164" y="456371"/>
                  </a:lnTo>
                  <a:lnTo>
                    <a:pt x="2587013" y="424658"/>
                  </a:lnTo>
                  <a:lnTo>
                    <a:pt x="2553940" y="393896"/>
                  </a:lnTo>
                  <a:lnTo>
                    <a:pt x="2519966" y="364110"/>
                  </a:lnTo>
                  <a:lnTo>
                    <a:pt x="2485114" y="335321"/>
                  </a:lnTo>
                  <a:lnTo>
                    <a:pt x="2449407" y="307553"/>
                  </a:lnTo>
                  <a:lnTo>
                    <a:pt x="2412866" y="280827"/>
                  </a:lnTo>
                  <a:lnTo>
                    <a:pt x="2375514" y="255166"/>
                  </a:lnTo>
                  <a:lnTo>
                    <a:pt x="2337372" y="230593"/>
                  </a:lnTo>
                  <a:lnTo>
                    <a:pt x="2298464" y="207130"/>
                  </a:lnTo>
                  <a:lnTo>
                    <a:pt x="2258811" y="184801"/>
                  </a:lnTo>
                  <a:lnTo>
                    <a:pt x="2218436" y="163626"/>
                  </a:lnTo>
                  <a:lnTo>
                    <a:pt x="2177360" y="143630"/>
                  </a:lnTo>
                  <a:lnTo>
                    <a:pt x="2135606" y="124834"/>
                  </a:lnTo>
                  <a:lnTo>
                    <a:pt x="2093196" y="107261"/>
                  </a:lnTo>
                  <a:lnTo>
                    <a:pt x="2050153" y="90934"/>
                  </a:lnTo>
                  <a:lnTo>
                    <a:pt x="2006498" y="75875"/>
                  </a:lnTo>
                  <a:lnTo>
                    <a:pt x="1962254" y="62107"/>
                  </a:lnTo>
                  <a:lnTo>
                    <a:pt x="1917442" y="49652"/>
                  </a:lnTo>
                  <a:lnTo>
                    <a:pt x="1872086" y="38533"/>
                  </a:lnTo>
                  <a:lnTo>
                    <a:pt x="1826207" y="28773"/>
                  </a:lnTo>
                  <a:lnTo>
                    <a:pt x="1779828" y="20393"/>
                  </a:lnTo>
                  <a:lnTo>
                    <a:pt x="1732970" y="13417"/>
                  </a:lnTo>
                  <a:lnTo>
                    <a:pt x="1685657" y="7867"/>
                  </a:lnTo>
                  <a:lnTo>
                    <a:pt x="1637909" y="3766"/>
                  </a:lnTo>
                  <a:lnTo>
                    <a:pt x="1589750" y="1136"/>
                  </a:lnTo>
                  <a:lnTo>
                    <a:pt x="1541202" y="0"/>
                  </a:lnTo>
                  <a:lnTo>
                    <a:pt x="1488619" y="467"/>
                  </a:lnTo>
                  <a:lnTo>
                    <a:pt x="1436467" y="2694"/>
                  </a:lnTo>
                  <a:lnTo>
                    <a:pt x="1384776" y="6651"/>
                  </a:lnTo>
                  <a:lnTo>
                    <a:pt x="1333574" y="12311"/>
                  </a:lnTo>
                  <a:lnTo>
                    <a:pt x="1282889" y="19644"/>
                  </a:lnTo>
                  <a:lnTo>
                    <a:pt x="1232751" y="28624"/>
                  </a:lnTo>
                  <a:lnTo>
                    <a:pt x="1183187" y="39221"/>
                  </a:lnTo>
                  <a:lnTo>
                    <a:pt x="1134228" y="51407"/>
                  </a:lnTo>
                  <a:lnTo>
                    <a:pt x="1085900" y="65154"/>
                  </a:lnTo>
                  <a:lnTo>
                    <a:pt x="1038234" y="80434"/>
                  </a:lnTo>
                  <a:lnTo>
                    <a:pt x="991257" y="97218"/>
                  </a:lnTo>
                  <a:lnTo>
                    <a:pt x="944998" y="115478"/>
                  </a:lnTo>
                  <a:lnTo>
                    <a:pt x="899486" y="135185"/>
                  </a:lnTo>
                  <a:lnTo>
                    <a:pt x="854750" y="156312"/>
                  </a:lnTo>
                  <a:lnTo>
                    <a:pt x="810818" y="178830"/>
                  </a:lnTo>
                  <a:lnTo>
                    <a:pt x="767719" y="202711"/>
                  </a:lnTo>
                  <a:lnTo>
                    <a:pt x="725481" y="227926"/>
                  </a:lnTo>
                  <a:lnTo>
                    <a:pt x="684134" y="254447"/>
                  </a:lnTo>
                  <a:lnTo>
                    <a:pt x="643705" y="282246"/>
                  </a:lnTo>
                  <a:lnTo>
                    <a:pt x="604224" y="311295"/>
                  </a:lnTo>
                  <a:lnTo>
                    <a:pt x="565719" y="341565"/>
                  </a:lnTo>
                  <a:lnTo>
                    <a:pt x="528219" y="373028"/>
                  </a:lnTo>
                  <a:lnTo>
                    <a:pt x="491752" y="405655"/>
                  </a:lnTo>
                  <a:lnTo>
                    <a:pt x="456348" y="439419"/>
                  </a:lnTo>
                  <a:close/>
                </a:path>
              </a:pathLst>
            </a:custGeom>
            <a:ln w="52354">
              <a:solidFill>
                <a:srgbClr val="88C3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29" name="object 29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30" name="object 30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9171" y="3945325"/>
            <a:ext cx="6761616" cy="41688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72919" y="5682205"/>
            <a:ext cx="3297554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50" spc="95" dirty="0">
                <a:solidFill>
                  <a:srgbClr val="FFFFFF"/>
                </a:solidFill>
                <a:latin typeface="Arial MT"/>
                <a:cs typeface="Arial MT"/>
              </a:rPr>
              <a:t>North</a:t>
            </a:r>
            <a:r>
              <a:rPr sz="385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850" spc="55" dirty="0">
                <a:solidFill>
                  <a:srgbClr val="FFFFFF"/>
                </a:solidFill>
                <a:latin typeface="Arial MT"/>
                <a:cs typeface="Arial MT"/>
              </a:rPr>
              <a:t>America</a:t>
            </a:r>
            <a:endParaRPr sz="385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6872" y="7244994"/>
            <a:ext cx="1773809" cy="17738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063206" y="1012608"/>
            <a:ext cx="55054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75" dirty="0">
                <a:solidFill>
                  <a:srgbClr val="27A8C6"/>
                </a:solidFill>
                <a:latin typeface="Arial"/>
                <a:cs typeface="Arial"/>
              </a:rPr>
              <a:t>Under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20" dirty="0">
                <a:solidFill>
                  <a:srgbClr val="27A8C6"/>
                </a:solidFill>
                <a:latin typeface="Arial"/>
                <a:cs typeface="Arial"/>
              </a:rPr>
              <a:t>UL</a:t>
            </a:r>
            <a:r>
              <a:rPr sz="4950" b="1" spc="-31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20" dirty="0">
                <a:solidFill>
                  <a:srgbClr val="27A8C6"/>
                </a:solidFill>
                <a:latin typeface="Arial"/>
                <a:cs typeface="Arial"/>
              </a:rPr>
              <a:t>Approval</a:t>
            </a:r>
            <a:endParaRPr sz="495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1172" y="2982966"/>
            <a:ext cx="11549899" cy="445218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71172" y="8325595"/>
            <a:ext cx="2671311" cy="207768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32938" y="8325590"/>
            <a:ext cx="2671311" cy="205485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394714" y="8325590"/>
            <a:ext cx="2671311" cy="2100208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12" name="object 12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3151" y="7425816"/>
            <a:ext cx="71691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25" dirty="0">
                <a:latin typeface="Arial MT"/>
                <a:cs typeface="Arial MT"/>
              </a:rPr>
              <a:t>C13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32579" y="7425816"/>
            <a:ext cx="71691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25" dirty="0">
                <a:latin typeface="Arial MT"/>
                <a:cs typeface="Arial MT"/>
              </a:rPr>
              <a:t>C14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84373" y="7425816"/>
            <a:ext cx="71691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25" dirty="0">
                <a:latin typeface="Arial MT"/>
                <a:cs typeface="Arial MT"/>
              </a:rPr>
              <a:t>C19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01097" y="7425816"/>
            <a:ext cx="71691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25" dirty="0">
                <a:latin typeface="Arial MT"/>
                <a:cs typeface="Arial MT"/>
              </a:rPr>
              <a:t>C20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34402" y="7425816"/>
            <a:ext cx="50736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25" dirty="0">
                <a:latin typeface="Arial MT"/>
                <a:cs typeface="Arial MT"/>
              </a:rPr>
              <a:t>C7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544253" y="7425816"/>
            <a:ext cx="507365" cy="4781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950" spc="-25" dirty="0">
                <a:latin typeface="Arial MT"/>
                <a:cs typeface="Arial MT"/>
              </a:rPr>
              <a:t>C5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30300" y="1012608"/>
            <a:ext cx="945134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25" dirty="0">
                <a:solidFill>
                  <a:srgbClr val="27A8C6"/>
                </a:solidFill>
                <a:latin typeface="Arial"/>
                <a:cs typeface="Arial"/>
              </a:rPr>
              <a:t>Power</a:t>
            </a:r>
            <a:r>
              <a:rPr sz="4950" b="1" spc="-28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Cord</a:t>
            </a:r>
            <a:r>
              <a:rPr sz="4950" b="1" spc="-27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27A8C6"/>
                </a:solidFill>
                <a:latin typeface="Arial"/>
                <a:cs typeface="Arial"/>
              </a:rPr>
              <a:t>-</a:t>
            </a:r>
            <a:r>
              <a:rPr sz="4950" b="1" spc="-27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dirty="0">
                <a:solidFill>
                  <a:srgbClr val="27A8C6"/>
                </a:solidFill>
                <a:latin typeface="Arial"/>
                <a:cs typeface="Arial"/>
              </a:rPr>
              <a:t>B</a:t>
            </a:r>
            <a:r>
              <a:rPr sz="4950" b="1" spc="-26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100" dirty="0">
                <a:solidFill>
                  <a:srgbClr val="27A8C6"/>
                </a:solidFill>
                <a:latin typeface="Arial"/>
                <a:cs typeface="Arial"/>
              </a:rPr>
              <a:t>Side</a:t>
            </a:r>
            <a:r>
              <a:rPr sz="4950" b="1" spc="-24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950" b="1" spc="-55" dirty="0">
                <a:solidFill>
                  <a:srgbClr val="27A8C6"/>
                </a:solidFill>
                <a:latin typeface="Arial"/>
                <a:cs typeface="Arial"/>
              </a:rPr>
              <a:t>Connectors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0936" y="3797162"/>
            <a:ext cx="19510375" cy="3500754"/>
            <a:chOff x="180936" y="3797162"/>
            <a:chExt cx="19510375" cy="3500754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31978" y="3797162"/>
              <a:ext cx="3500626" cy="350062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63108" y="5522868"/>
              <a:ext cx="1595746" cy="14417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63108" y="3927221"/>
              <a:ext cx="1441510" cy="159564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63108" y="3927221"/>
              <a:ext cx="3037397" cy="303741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658896" y="5368894"/>
              <a:ext cx="1441609" cy="159574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504660" y="3927221"/>
              <a:ext cx="1595845" cy="144166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6063052" y="3927224"/>
              <a:ext cx="3037840" cy="3037840"/>
            </a:xfrm>
            <a:custGeom>
              <a:avLst/>
              <a:gdLst/>
              <a:ahLst/>
              <a:cxnLst/>
              <a:rect l="l" t="t" r="r" b="b"/>
              <a:pathLst>
                <a:path w="3037840" h="3037840">
                  <a:moveTo>
                    <a:pt x="406847" y="483893"/>
                  </a:moveTo>
                  <a:lnTo>
                    <a:pt x="374318" y="519979"/>
                  </a:lnTo>
                  <a:lnTo>
                    <a:pt x="342948" y="557088"/>
                  </a:lnTo>
                  <a:lnTo>
                    <a:pt x="312764" y="595192"/>
                  </a:lnTo>
                  <a:lnTo>
                    <a:pt x="283793" y="634261"/>
                  </a:lnTo>
                  <a:lnTo>
                    <a:pt x="256062" y="674265"/>
                  </a:lnTo>
                  <a:lnTo>
                    <a:pt x="229598" y="715176"/>
                  </a:lnTo>
                  <a:lnTo>
                    <a:pt x="204429" y="756964"/>
                  </a:lnTo>
                  <a:lnTo>
                    <a:pt x="180583" y="799600"/>
                  </a:lnTo>
                  <a:lnTo>
                    <a:pt x="158085" y="843054"/>
                  </a:lnTo>
                  <a:lnTo>
                    <a:pt x="136963" y="887297"/>
                  </a:lnTo>
                  <a:lnTo>
                    <a:pt x="117245" y="932300"/>
                  </a:lnTo>
                  <a:lnTo>
                    <a:pt x="98958" y="978034"/>
                  </a:lnTo>
                  <a:lnTo>
                    <a:pt x="82128" y="1024469"/>
                  </a:lnTo>
                  <a:lnTo>
                    <a:pt x="66784" y="1071575"/>
                  </a:lnTo>
                  <a:lnTo>
                    <a:pt x="52952" y="1119324"/>
                  </a:lnTo>
                  <a:lnTo>
                    <a:pt x="40659" y="1167687"/>
                  </a:lnTo>
                  <a:lnTo>
                    <a:pt x="29933" y="1216633"/>
                  </a:lnTo>
                  <a:lnTo>
                    <a:pt x="20801" y="1266134"/>
                  </a:lnTo>
                  <a:lnTo>
                    <a:pt x="13289" y="1316160"/>
                  </a:lnTo>
                  <a:lnTo>
                    <a:pt x="7427" y="1366682"/>
                  </a:lnTo>
                  <a:lnTo>
                    <a:pt x="3239" y="1417670"/>
                  </a:lnTo>
                  <a:lnTo>
                    <a:pt x="754" y="1469096"/>
                  </a:lnTo>
                  <a:lnTo>
                    <a:pt x="0" y="1520930"/>
                  </a:lnTo>
                  <a:lnTo>
                    <a:pt x="1002" y="1573142"/>
                  </a:lnTo>
                  <a:lnTo>
                    <a:pt x="3478" y="1621298"/>
                  </a:lnTo>
                  <a:lnTo>
                    <a:pt x="7426" y="1669026"/>
                  </a:lnTo>
                  <a:lnTo>
                    <a:pt x="12823" y="1716304"/>
                  </a:lnTo>
                  <a:lnTo>
                    <a:pt x="19646" y="1763112"/>
                  </a:lnTo>
                  <a:lnTo>
                    <a:pt x="27873" y="1809427"/>
                  </a:lnTo>
                  <a:lnTo>
                    <a:pt x="37480" y="1855229"/>
                  </a:lnTo>
                  <a:lnTo>
                    <a:pt x="48444" y="1900496"/>
                  </a:lnTo>
                  <a:lnTo>
                    <a:pt x="60742" y="1945206"/>
                  </a:lnTo>
                  <a:lnTo>
                    <a:pt x="74351" y="1989339"/>
                  </a:lnTo>
                  <a:lnTo>
                    <a:pt x="89248" y="2032872"/>
                  </a:lnTo>
                  <a:lnTo>
                    <a:pt x="105410" y="2075784"/>
                  </a:lnTo>
                  <a:lnTo>
                    <a:pt x="122815" y="2118055"/>
                  </a:lnTo>
                  <a:lnTo>
                    <a:pt x="141438" y="2159662"/>
                  </a:lnTo>
                  <a:lnTo>
                    <a:pt x="161257" y="2200583"/>
                  </a:lnTo>
                  <a:lnTo>
                    <a:pt x="182250" y="2240799"/>
                  </a:lnTo>
                  <a:lnTo>
                    <a:pt x="204392" y="2280287"/>
                  </a:lnTo>
                  <a:lnTo>
                    <a:pt x="227662" y="2319025"/>
                  </a:lnTo>
                  <a:lnTo>
                    <a:pt x="252035" y="2356993"/>
                  </a:lnTo>
                  <a:lnTo>
                    <a:pt x="277489" y="2394169"/>
                  </a:lnTo>
                  <a:lnTo>
                    <a:pt x="304002" y="2430531"/>
                  </a:lnTo>
                  <a:lnTo>
                    <a:pt x="331549" y="2466058"/>
                  </a:lnTo>
                  <a:lnTo>
                    <a:pt x="360108" y="2500729"/>
                  </a:lnTo>
                  <a:lnTo>
                    <a:pt x="389656" y="2534523"/>
                  </a:lnTo>
                  <a:lnTo>
                    <a:pt x="420170" y="2567417"/>
                  </a:lnTo>
                  <a:lnTo>
                    <a:pt x="451627" y="2599391"/>
                  </a:lnTo>
                  <a:lnTo>
                    <a:pt x="484004" y="2630422"/>
                  </a:lnTo>
                  <a:lnTo>
                    <a:pt x="517277" y="2660491"/>
                  </a:lnTo>
                  <a:lnTo>
                    <a:pt x="551425" y="2689574"/>
                  </a:lnTo>
                  <a:lnTo>
                    <a:pt x="586423" y="2717651"/>
                  </a:lnTo>
                  <a:lnTo>
                    <a:pt x="622249" y="2744701"/>
                  </a:lnTo>
                  <a:lnTo>
                    <a:pt x="658880" y="2770701"/>
                  </a:lnTo>
                  <a:lnTo>
                    <a:pt x="696292" y="2795631"/>
                  </a:lnTo>
                  <a:lnTo>
                    <a:pt x="734464" y="2819469"/>
                  </a:lnTo>
                  <a:lnTo>
                    <a:pt x="773371" y="2842194"/>
                  </a:lnTo>
                  <a:lnTo>
                    <a:pt x="812991" y="2863784"/>
                  </a:lnTo>
                  <a:lnTo>
                    <a:pt x="853300" y="2884217"/>
                  </a:lnTo>
                  <a:lnTo>
                    <a:pt x="894276" y="2903473"/>
                  </a:lnTo>
                  <a:lnTo>
                    <a:pt x="935896" y="2921531"/>
                  </a:lnTo>
                  <a:lnTo>
                    <a:pt x="978137" y="2938367"/>
                  </a:lnTo>
                  <a:lnTo>
                    <a:pt x="1020975" y="2953962"/>
                  </a:lnTo>
                  <a:lnTo>
                    <a:pt x="1064388" y="2968294"/>
                  </a:lnTo>
                  <a:lnTo>
                    <a:pt x="1108353" y="2981341"/>
                  </a:lnTo>
                  <a:lnTo>
                    <a:pt x="1152846" y="2993081"/>
                  </a:lnTo>
                  <a:lnTo>
                    <a:pt x="1197845" y="3003495"/>
                  </a:lnTo>
                  <a:lnTo>
                    <a:pt x="1243326" y="3012559"/>
                  </a:lnTo>
                  <a:lnTo>
                    <a:pt x="1289267" y="3020253"/>
                  </a:lnTo>
                  <a:lnTo>
                    <a:pt x="1335645" y="3026555"/>
                  </a:lnTo>
                  <a:lnTo>
                    <a:pt x="1382436" y="3031444"/>
                  </a:lnTo>
                  <a:lnTo>
                    <a:pt x="1429618" y="3034898"/>
                  </a:lnTo>
                  <a:lnTo>
                    <a:pt x="1477167" y="3036896"/>
                  </a:lnTo>
                  <a:lnTo>
                    <a:pt x="1525061" y="3037417"/>
                  </a:lnTo>
                  <a:lnTo>
                    <a:pt x="1573276" y="3036439"/>
                  </a:lnTo>
                  <a:lnTo>
                    <a:pt x="1621425" y="3033962"/>
                  </a:lnTo>
                  <a:lnTo>
                    <a:pt x="1669147" y="3030012"/>
                  </a:lnTo>
                  <a:lnTo>
                    <a:pt x="1716420" y="3024613"/>
                  </a:lnTo>
                  <a:lnTo>
                    <a:pt x="1763223" y="3017788"/>
                  </a:lnTo>
                  <a:lnTo>
                    <a:pt x="1809533" y="3009560"/>
                  </a:lnTo>
                  <a:lnTo>
                    <a:pt x="1855331" y="2999951"/>
                  </a:lnTo>
                  <a:lnTo>
                    <a:pt x="1900594" y="2988985"/>
                  </a:lnTo>
                  <a:lnTo>
                    <a:pt x="1945300" y="2976686"/>
                  </a:lnTo>
                  <a:lnTo>
                    <a:pt x="1989429" y="2963075"/>
                  </a:lnTo>
                  <a:lnTo>
                    <a:pt x="2032959" y="2948176"/>
                  </a:lnTo>
                  <a:lnTo>
                    <a:pt x="2075869" y="2932012"/>
                  </a:lnTo>
                  <a:lnTo>
                    <a:pt x="2118136" y="2914606"/>
                  </a:lnTo>
                  <a:lnTo>
                    <a:pt x="2159741" y="2895981"/>
                  </a:lnTo>
                  <a:lnTo>
                    <a:pt x="2200660" y="2876160"/>
                  </a:lnTo>
                  <a:lnTo>
                    <a:pt x="2240874" y="2855166"/>
                  </a:lnTo>
                  <a:lnTo>
                    <a:pt x="2280360" y="2833022"/>
                  </a:lnTo>
                  <a:lnTo>
                    <a:pt x="2319096" y="2809752"/>
                  </a:lnTo>
                  <a:lnTo>
                    <a:pt x="2357063" y="2785377"/>
                  </a:lnTo>
                  <a:lnTo>
                    <a:pt x="2394237" y="2759922"/>
                  </a:lnTo>
                  <a:lnTo>
                    <a:pt x="2430598" y="2733409"/>
                  </a:lnTo>
                  <a:lnTo>
                    <a:pt x="2466125" y="2705861"/>
                  </a:lnTo>
                  <a:lnTo>
                    <a:pt x="2500795" y="2677301"/>
                  </a:lnTo>
                  <a:lnTo>
                    <a:pt x="2534587" y="2647753"/>
                  </a:lnTo>
                  <a:lnTo>
                    <a:pt x="2567481" y="2617239"/>
                  </a:lnTo>
                  <a:lnTo>
                    <a:pt x="2599454" y="2585782"/>
                  </a:lnTo>
                  <a:lnTo>
                    <a:pt x="2630485" y="2553406"/>
                  </a:lnTo>
                  <a:lnTo>
                    <a:pt x="2660553" y="2520133"/>
                  </a:lnTo>
                  <a:lnTo>
                    <a:pt x="2689635" y="2485987"/>
                  </a:lnTo>
                  <a:lnTo>
                    <a:pt x="2717712" y="2450990"/>
                  </a:lnTo>
                  <a:lnTo>
                    <a:pt x="2744761" y="2415166"/>
                  </a:lnTo>
                  <a:lnTo>
                    <a:pt x="2770761" y="2378537"/>
                  </a:lnTo>
                  <a:lnTo>
                    <a:pt x="2795691" y="2341126"/>
                  </a:lnTo>
                  <a:lnTo>
                    <a:pt x="2819528" y="2302958"/>
                  </a:lnTo>
                  <a:lnTo>
                    <a:pt x="2842252" y="2264054"/>
                  </a:lnTo>
                  <a:lnTo>
                    <a:pt x="2863842" y="2224437"/>
                  </a:lnTo>
                  <a:lnTo>
                    <a:pt x="2884275" y="2184131"/>
                  </a:lnTo>
                  <a:lnTo>
                    <a:pt x="2903530" y="2143159"/>
                  </a:lnTo>
                  <a:lnTo>
                    <a:pt x="2921586" y="2101544"/>
                  </a:lnTo>
                  <a:lnTo>
                    <a:pt x="2938422" y="2059308"/>
                  </a:lnTo>
                  <a:lnTo>
                    <a:pt x="2954016" y="2016475"/>
                  </a:lnTo>
                  <a:lnTo>
                    <a:pt x="2968346" y="1973068"/>
                  </a:lnTo>
                  <a:lnTo>
                    <a:pt x="2981392" y="1929110"/>
                  </a:lnTo>
                  <a:lnTo>
                    <a:pt x="2993131" y="1884623"/>
                  </a:lnTo>
                  <a:lnTo>
                    <a:pt x="3003542" y="1839632"/>
                  </a:lnTo>
                  <a:lnTo>
                    <a:pt x="3012605" y="1794158"/>
                  </a:lnTo>
                  <a:lnTo>
                    <a:pt x="3020297" y="1748226"/>
                  </a:lnTo>
                  <a:lnTo>
                    <a:pt x="3026597" y="1701857"/>
                  </a:lnTo>
                  <a:lnTo>
                    <a:pt x="3031483" y="1655075"/>
                  </a:lnTo>
                  <a:lnTo>
                    <a:pt x="3034935" y="1607904"/>
                  </a:lnTo>
                  <a:lnTo>
                    <a:pt x="3036930" y="1560365"/>
                  </a:lnTo>
                  <a:lnTo>
                    <a:pt x="3037447" y="1512483"/>
                  </a:lnTo>
                  <a:lnTo>
                    <a:pt x="3036466" y="1464280"/>
                  </a:lnTo>
                  <a:lnTo>
                    <a:pt x="3033984" y="1416119"/>
                  </a:lnTo>
                  <a:lnTo>
                    <a:pt x="3030030" y="1368386"/>
                  </a:lnTo>
                  <a:lnTo>
                    <a:pt x="3024627" y="1321103"/>
                  </a:lnTo>
                  <a:lnTo>
                    <a:pt x="3017798" y="1274290"/>
                  </a:lnTo>
                  <a:lnTo>
                    <a:pt x="3009566" y="1227970"/>
                  </a:lnTo>
                  <a:lnTo>
                    <a:pt x="2999954" y="1182164"/>
                  </a:lnTo>
                  <a:lnTo>
                    <a:pt x="2988985" y="1136894"/>
                  </a:lnTo>
                  <a:lnTo>
                    <a:pt x="2976683" y="1092179"/>
                  </a:lnTo>
                  <a:lnTo>
                    <a:pt x="2963070" y="1048043"/>
                  </a:lnTo>
                  <a:lnTo>
                    <a:pt x="2948168" y="1004507"/>
                  </a:lnTo>
                  <a:lnTo>
                    <a:pt x="2932002" y="961591"/>
                  </a:lnTo>
                  <a:lnTo>
                    <a:pt x="2914595" y="919318"/>
                  </a:lnTo>
                  <a:lnTo>
                    <a:pt x="2895968" y="877708"/>
                  </a:lnTo>
                  <a:lnTo>
                    <a:pt x="2876145" y="836784"/>
                  </a:lnTo>
                  <a:lnTo>
                    <a:pt x="2855150" y="796566"/>
                  </a:lnTo>
                  <a:lnTo>
                    <a:pt x="2833005" y="757076"/>
                  </a:lnTo>
                  <a:lnTo>
                    <a:pt x="2809733" y="718335"/>
                  </a:lnTo>
                  <a:lnTo>
                    <a:pt x="2785358" y="680366"/>
                  </a:lnTo>
                  <a:lnTo>
                    <a:pt x="2759902" y="643189"/>
                  </a:lnTo>
                  <a:lnTo>
                    <a:pt x="2733388" y="606825"/>
                  </a:lnTo>
                  <a:lnTo>
                    <a:pt x="2705839" y="571296"/>
                  </a:lnTo>
                  <a:lnTo>
                    <a:pt x="2677279" y="536624"/>
                  </a:lnTo>
                  <a:lnTo>
                    <a:pt x="2647730" y="502830"/>
                  </a:lnTo>
                  <a:lnTo>
                    <a:pt x="2617216" y="469935"/>
                  </a:lnTo>
                  <a:lnTo>
                    <a:pt x="2585758" y="437962"/>
                  </a:lnTo>
                  <a:lnTo>
                    <a:pt x="2553382" y="406930"/>
                  </a:lnTo>
                  <a:lnTo>
                    <a:pt x="2520108" y="376862"/>
                  </a:lnTo>
                  <a:lnTo>
                    <a:pt x="2485961" y="347779"/>
                  </a:lnTo>
                  <a:lnTo>
                    <a:pt x="2450964" y="319702"/>
                  </a:lnTo>
                  <a:lnTo>
                    <a:pt x="2415138" y="292653"/>
                  </a:lnTo>
                  <a:lnTo>
                    <a:pt x="2378509" y="266654"/>
                  </a:lnTo>
                  <a:lnTo>
                    <a:pt x="2341097" y="241725"/>
                  </a:lnTo>
                  <a:lnTo>
                    <a:pt x="2302928" y="217888"/>
                  </a:lnTo>
                  <a:lnTo>
                    <a:pt x="2264022" y="195165"/>
                  </a:lnTo>
                  <a:lnTo>
                    <a:pt x="2224405" y="173577"/>
                  </a:lnTo>
                  <a:lnTo>
                    <a:pt x="2184097" y="153145"/>
                  </a:lnTo>
                  <a:lnTo>
                    <a:pt x="2143124" y="133891"/>
                  </a:lnTo>
                  <a:lnTo>
                    <a:pt x="2101506" y="115836"/>
                  </a:lnTo>
                  <a:lnTo>
                    <a:pt x="2059269" y="99002"/>
                  </a:lnTo>
                  <a:lnTo>
                    <a:pt x="2016434" y="83410"/>
                  </a:lnTo>
                  <a:lnTo>
                    <a:pt x="1973024" y="69082"/>
                  </a:lnTo>
                  <a:lnTo>
                    <a:pt x="1929064" y="56038"/>
                  </a:lnTo>
                  <a:lnTo>
                    <a:pt x="1884574" y="44301"/>
                  </a:lnTo>
                  <a:lnTo>
                    <a:pt x="1839580" y="33891"/>
                  </a:lnTo>
                  <a:lnTo>
                    <a:pt x="1794103" y="24831"/>
                  </a:lnTo>
                  <a:lnTo>
                    <a:pt x="1748167" y="17141"/>
                  </a:lnTo>
                  <a:lnTo>
                    <a:pt x="1701794" y="10843"/>
                  </a:lnTo>
                  <a:lnTo>
                    <a:pt x="1655008" y="5958"/>
                  </a:lnTo>
                  <a:lnTo>
                    <a:pt x="1607832" y="2509"/>
                  </a:lnTo>
                  <a:lnTo>
                    <a:pt x="1560288" y="515"/>
                  </a:lnTo>
                  <a:lnTo>
                    <a:pt x="1512401" y="0"/>
                  </a:lnTo>
                  <a:lnTo>
                    <a:pt x="1464192" y="983"/>
                  </a:lnTo>
                  <a:lnTo>
                    <a:pt x="1412042" y="3727"/>
                  </a:lnTo>
                  <a:lnTo>
                    <a:pt x="1360396" y="8197"/>
                  </a:lnTo>
                  <a:lnTo>
                    <a:pt x="1309280" y="14363"/>
                  </a:lnTo>
                  <a:lnTo>
                    <a:pt x="1258723" y="22196"/>
                  </a:lnTo>
                  <a:lnTo>
                    <a:pt x="1208752" y="31667"/>
                  </a:lnTo>
                  <a:lnTo>
                    <a:pt x="1159393" y="42746"/>
                  </a:lnTo>
                  <a:lnTo>
                    <a:pt x="1110674" y="55404"/>
                  </a:lnTo>
                  <a:lnTo>
                    <a:pt x="1062623" y="69613"/>
                  </a:lnTo>
                  <a:lnTo>
                    <a:pt x="1015267" y="85342"/>
                  </a:lnTo>
                  <a:lnTo>
                    <a:pt x="968632" y="102563"/>
                  </a:lnTo>
                  <a:lnTo>
                    <a:pt x="922747" y="121246"/>
                  </a:lnTo>
                  <a:lnTo>
                    <a:pt x="877639" y="141362"/>
                  </a:lnTo>
                  <a:lnTo>
                    <a:pt x="833334" y="162882"/>
                  </a:lnTo>
                  <a:lnTo>
                    <a:pt x="789861" y="185776"/>
                  </a:lnTo>
                  <a:lnTo>
                    <a:pt x="747246" y="210016"/>
                  </a:lnTo>
                  <a:lnTo>
                    <a:pt x="705516" y="235572"/>
                  </a:lnTo>
                  <a:lnTo>
                    <a:pt x="664700" y="262415"/>
                  </a:lnTo>
                  <a:lnTo>
                    <a:pt x="624825" y="290516"/>
                  </a:lnTo>
                  <a:lnTo>
                    <a:pt x="585917" y="319845"/>
                  </a:lnTo>
                  <a:lnTo>
                    <a:pt x="548004" y="350373"/>
                  </a:lnTo>
                  <a:lnTo>
                    <a:pt x="511113" y="382071"/>
                  </a:lnTo>
                  <a:lnTo>
                    <a:pt x="475272" y="414910"/>
                  </a:lnTo>
                  <a:lnTo>
                    <a:pt x="440507" y="448861"/>
                  </a:lnTo>
                  <a:lnTo>
                    <a:pt x="406847" y="483893"/>
                  </a:lnTo>
                  <a:close/>
                </a:path>
              </a:pathLst>
            </a:custGeom>
            <a:ln w="209417">
              <a:solidFill>
                <a:srgbClr val="334E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58564" y="3797162"/>
              <a:ext cx="3500626" cy="350062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990311" y="3927053"/>
              <a:ext cx="3037446" cy="303767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2990246" y="3927053"/>
              <a:ext cx="3037840" cy="3037840"/>
            </a:xfrm>
            <a:custGeom>
              <a:avLst/>
              <a:gdLst/>
              <a:ahLst/>
              <a:cxnLst/>
              <a:rect l="l" t="t" r="r" b="b"/>
              <a:pathLst>
                <a:path w="3037840" h="3037840">
                  <a:moveTo>
                    <a:pt x="1518738" y="0"/>
                  </a:moveTo>
                  <a:lnTo>
                    <a:pt x="1470161" y="772"/>
                  </a:lnTo>
                  <a:lnTo>
                    <a:pt x="1421624" y="3091"/>
                  </a:lnTo>
                  <a:lnTo>
                    <a:pt x="1373168" y="6955"/>
                  </a:lnTo>
                  <a:lnTo>
                    <a:pt x="1324831" y="12364"/>
                  </a:lnTo>
                  <a:lnTo>
                    <a:pt x="1276654" y="19319"/>
                  </a:lnTo>
                  <a:lnTo>
                    <a:pt x="1228677" y="27819"/>
                  </a:lnTo>
                  <a:lnTo>
                    <a:pt x="1180941" y="37864"/>
                  </a:lnTo>
                  <a:lnTo>
                    <a:pt x="1133484" y="49455"/>
                  </a:lnTo>
                  <a:lnTo>
                    <a:pt x="1086347" y="62591"/>
                  </a:lnTo>
                  <a:lnTo>
                    <a:pt x="1039571" y="77271"/>
                  </a:lnTo>
                  <a:lnTo>
                    <a:pt x="993194" y="93497"/>
                  </a:lnTo>
                  <a:lnTo>
                    <a:pt x="947257" y="111268"/>
                  </a:lnTo>
                  <a:lnTo>
                    <a:pt x="901800" y="130583"/>
                  </a:lnTo>
                  <a:lnTo>
                    <a:pt x="856863" y="151444"/>
                  </a:lnTo>
                  <a:lnTo>
                    <a:pt x="812486" y="173849"/>
                  </a:lnTo>
                  <a:lnTo>
                    <a:pt x="768709" y="197799"/>
                  </a:lnTo>
                  <a:lnTo>
                    <a:pt x="725572" y="223293"/>
                  </a:lnTo>
                  <a:lnTo>
                    <a:pt x="683115" y="250333"/>
                  </a:lnTo>
                  <a:lnTo>
                    <a:pt x="641378" y="278916"/>
                  </a:lnTo>
                  <a:lnTo>
                    <a:pt x="600400" y="309044"/>
                  </a:lnTo>
                  <a:lnTo>
                    <a:pt x="560223" y="340716"/>
                  </a:lnTo>
                  <a:lnTo>
                    <a:pt x="520885" y="373933"/>
                  </a:lnTo>
                  <a:lnTo>
                    <a:pt x="482427" y="408694"/>
                  </a:lnTo>
                  <a:lnTo>
                    <a:pt x="444890" y="444999"/>
                  </a:lnTo>
                  <a:lnTo>
                    <a:pt x="411325" y="479619"/>
                  </a:lnTo>
                  <a:lnTo>
                    <a:pt x="379077" y="515025"/>
                  </a:lnTo>
                  <a:lnTo>
                    <a:pt x="348146" y="551186"/>
                  </a:lnTo>
                  <a:lnTo>
                    <a:pt x="318530" y="588070"/>
                  </a:lnTo>
                  <a:lnTo>
                    <a:pt x="290231" y="625646"/>
                  </a:lnTo>
                  <a:lnTo>
                    <a:pt x="263248" y="663883"/>
                  </a:lnTo>
                  <a:lnTo>
                    <a:pt x="237581" y="702748"/>
                  </a:lnTo>
                  <a:lnTo>
                    <a:pt x="213231" y="742211"/>
                  </a:lnTo>
                  <a:lnTo>
                    <a:pt x="190197" y="782240"/>
                  </a:lnTo>
                  <a:lnTo>
                    <a:pt x="168479" y="822803"/>
                  </a:lnTo>
                  <a:lnTo>
                    <a:pt x="148077" y="863870"/>
                  </a:lnTo>
                  <a:lnTo>
                    <a:pt x="128991" y="905408"/>
                  </a:lnTo>
                  <a:lnTo>
                    <a:pt x="111222" y="947387"/>
                  </a:lnTo>
                  <a:lnTo>
                    <a:pt x="94769" y="989775"/>
                  </a:lnTo>
                  <a:lnTo>
                    <a:pt x="79632" y="1032540"/>
                  </a:lnTo>
                  <a:lnTo>
                    <a:pt x="65812" y="1075651"/>
                  </a:lnTo>
                  <a:lnTo>
                    <a:pt x="53307" y="1119076"/>
                  </a:lnTo>
                  <a:lnTo>
                    <a:pt x="42119" y="1162785"/>
                  </a:lnTo>
                  <a:lnTo>
                    <a:pt x="32247" y="1206745"/>
                  </a:lnTo>
                  <a:lnTo>
                    <a:pt x="23692" y="1250926"/>
                  </a:lnTo>
                  <a:lnTo>
                    <a:pt x="16453" y="1295295"/>
                  </a:lnTo>
                  <a:lnTo>
                    <a:pt x="10529" y="1339822"/>
                  </a:lnTo>
                  <a:lnTo>
                    <a:pt x="5923" y="1384475"/>
                  </a:lnTo>
                  <a:lnTo>
                    <a:pt x="2632" y="1429222"/>
                  </a:lnTo>
                  <a:lnTo>
                    <a:pt x="658" y="1474032"/>
                  </a:lnTo>
                  <a:lnTo>
                    <a:pt x="0" y="1518874"/>
                  </a:lnTo>
                  <a:lnTo>
                    <a:pt x="658" y="1563716"/>
                  </a:lnTo>
                  <a:lnTo>
                    <a:pt x="2632" y="1608526"/>
                  </a:lnTo>
                  <a:lnTo>
                    <a:pt x="5923" y="1653274"/>
                  </a:lnTo>
                  <a:lnTo>
                    <a:pt x="10529" y="1697928"/>
                  </a:lnTo>
                  <a:lnTo>
                    <a:pt x="16453" y="1742456"/>
                  </a:lnTo>
                  <a:lnTo>
                    <a:pt x="23692" y="1786827"/>
                  </a:lnTo>
                  <a:lnTo>
                    <a:pt x="32247" y="1831010"/>
                  </a:lnTo>
                  <a:lnTo>
                    <a:pt x="42119" y="1874973"/>
                  </a:lnTo>
                  <a:lnTo>
                    <a:pt x="53307" y="1918684"/>
                  </a:lnTo>
                  <a:lnTo>
                    <a:pt x="65812" y="1962113"/>
                  </a:lnTo>
                  <a:lnTo>
                    <a:pt x="79632" y="2005227"/>
                  </a:lnTo>
                  <a:lnTo>
                    <a:pt x="94769" y="2047996"/>
                  </a:lnTo>
                  <a:lnTo>
                    <a:pt x="111222" y="2090387"/>
                  </a:lnTo>
                  <a:lnTo>
                    <a:pt x="128991" y="2132370"/>
                  </a:lnTo>
                  <a:lnTo>
                    <a:pt x="148077" y="2173913"/>
                  </a:lnTo>
                  <a:lnTo>
                    <a:pt x="168479" y="2214985"/>
                  </a:lnTo>
                  <a:lnTo>
                    <a:pt x="190197" y="2255554"/>
                  </a:lnTo>
                  <a:lnTo>
                    <a:pt x="213231" y="2295588"/>
                  </a:lnTo>
                  <a:lnTo>
                    <a:pt x="237581" y="2335057"/>
                  </a:lnTo>
                  <a:lnTo>
                    <a:pt x="263248" y="2373928"/>
                  </a:lnTo>
                  <a:lnTo>
                    <a:pt x="290231" y="2412171"/>
                  </a:lnTo>
                  <a:lnTo>
                    <a:pt x="318530" y="2449754"/>
                  </a:lnTo>
                  <a:lnTo>
                    <a:pt x="348146" y="2486645"/>
                  </a:lnTo>
                  <a:lnTo>
                    <a:pt x="379077" y="2522814"/>
                  </a:lnTo>
                  <a:lnTo>
                    <a:pt x="411325" y="2558228"/>
                  </a:lnTo>
                  <a:lnTo>
                    <a:pt x="444890" y="2592856"/>
                  </a:lnTo>
                  <a:lnTo>
                    <a:pt x="479506" y="2626415"/>
                  </a:lnTo>
                  <a:lnTo>
                    <a:pt x="514910" y="2658657"/>
                  </a:lnTo>
                  <a:lnTo>
                    <a:pt x="551068" y="2689584"/>
                  </a:lnTo>
                  <a:lnTo>
                    <a:pt x="587950" y="2719194"/>
                  </a:lnTo>
                  <a:lnTo>
                    <a:pt x="625524" y="2747489"/>
                  </a:lnTo>
                  <a:lnTo>
                    <a:pt x="663759" y="2774468"/>
                  </a:lnTo>
                  <a:lnTo>
                    <a:pt x="702623" y="2800130"/>
                  </a:lnTo>
                  <a:lnTo>
                    <a:pt x="742084" y="2824477"/>
                  </a:lnTo>
                  <a:lnTo>
                    <a:pt x="782112" y="2847507"/>
                  </a:lnTo>
                  <a:lnTo>
                    <a:pt x="822674" y="2869221"/>
                  </a:lnTo>
                  <a:lnTo>
                    <a:pt x="863740" y="2889620"/>
                  </a:lnTo>
                  <a:lnTo>
                    <a:pt x="905278" y="2908702"/>
                  </a:lnTo>
                  <a:lnTo>
                    <a:pt x="947256" y="2926469"/>
                  </a:lnTo>
                  <a:lnTo>
                    <a:pt x="989644" y="2942919"/>
                  </a:lnTo>
                  <a:lnTo>
                    <a:pt x="1032408" y="2958053"/>
                  </a:lnTo>
                  <a:lnTo>
                    <a:pt x="1075519" y="2971872"/>
                  </a:lnTo>
                  <a:lnTo>
                    <a:pt x="1118944" y="2984374"/>
                  </a:lnTo>
                  <a:lnTo>
                    <a:pt x="1162653" y="2995560"/>
                  </a:lnTo>
                  <a:lnTo>
                    <a:pt x="1206613" y="3005430"/>
                  </a:lnTo>
                  <a:lnTo>
                    <a:pt x="1250793" y="3013984"/>
                  </a:lnTo>
                  <a:lnTo>
                    <a:pt x="1295162" y="3021223"/>
                  </a:lnTo>
                  <a:lnTo>
                    <a:pt x="1339689" y="3027145"/>
                  </a:lnTo>
                  <a:lnTo>
                    <a:pt x="1384341" y="3031751"/>
                  </a:lnTo>
                  <a:lnTo>
                    <a:pt x="1429088" y="3035041"/>
                  </a:lnTo>
                  <a:lnTo>
                    <a:pt x="1473897" y="3037015"/>
                  </a:lnTo>
                  <a:lnTo>
                    <a:pt x="1518738" y="3037673"/>
                  </a:lnTo>
                  <a:lnTo>
                    <a:pt x="1563579" y="3037015"/>
                  </a:lnTo>
                  <a:lnTo>
                    <a:pt x="1608389" y="3035041"/>
                  </a:lnTo>
                  <a:lnTo>
                    <a:pt x="1653135" y="3031751"/>
                  </a:lnTo>
                  <a:lnTo>
                    <a:pt x="1697788" y="3027145"/>
                  </a:lnTo>
                  <a:lnTo>
                    <a:pt x="1742314" y="3021223"/>
                  </a:lnTo>
                  <a:lnTo>
                    <a:pt x="1786683" y="3013984"/>
                  </a:lnTo>
                  <a:lnTo>
                    <a:pt x="1830864" y="3005430"/>
                  </a:lnTo>
                  <a:lnTo>
                    <a:pt x="1874824" y="2995560"/>
                  </a:lnTo>
                  <a:lnTo>
                    <a:pt x="1918532" y="2984374"/>
                  </a:lnTo>
                  <a:lnTo>
                    <a:pt x="1961958" y="2971872"/>
                  </a:lnTo>
                  <a:lnTo>
                    <a:pt x="2005069" y="2958053"/>
                  </a:lnTo>
                  <a:lnTo>
                    <a:pt x="2047834" y="2942919"/>
                  </a:lnTo>
                  <a:lnTo>
                    <a:pt x="2090221" y="2926469"/>
                  </a:lnTo>
                  <a:lnTo>
                    <a:pt x="2132199" y="2908702"/>
                  </a:lnTo>
                  <a:lnTo>
                    <a:pt x="2173737" y="2889620"/>
                  </a:lnTo>
                  <a:lnTo>
                    <a:pt x="2214803" y="2869221"/>
                  </a:lnTo>
                  <a:lnTo>
                    <a:pt x="2255366" y="2847507"/>
                  </a:lnTo>
                  <a:lnTo>
                    <a:pt x="2295394" y="2824477"/>
                  </a:lnTo>
                  <a:lnTo>
                    <a:pt x="2334855" y="2800130"/>
                  </a:lnTo>
                  <a:lnTo>
                    <a:pt x="2373719" y="2774468"/>
                  </a:lnTo>
                  <a:lnTo>
                    <a:pt x="2411954" y="2747489"/>
                  </a:lnTo>
                  <a:lnTo>
                    <a:pt x="2449528" y="2719194"/>
                  </a:lnTo>
                  <a:lnTo>
                    <a:pt x="2486410" y="2689584"/>
                  </a:lnTo>
                  <a:lnTo>
                    <a:pt x="2522569" y="2658657"/>
                  </a:lnTo>
                  <a:lnTo>
                    <a:pt x="2557972" y="2626415"/>
                  </a:lnTo>
                  <a:lnTo>
                    <a:pt x="2592590" y="2592856"/>
                  </a:lnTo>
                  <a:lnTo>
                    <a:pt x="2626153" y="2558228"/>
                  </a:lnTo>
                  <a:lnTo>
                    <a:pt x="2658401" y="2522814"/>
                  </a:lnTo>
                  <a:lnTo>
                    <a:pt x="2689332" y="2486645"/>
                  </a:lnTo>
                  <a:lnTo>
                    <a:pt x="2718947" y="2449754"/>
                  </a:lnTo>
                  <a:lnTo>
                    <a:pt x="2747246" y="2412171"/>
                  </a:lnTo>
                  <a:lnTo>
                    <a:pt x="2774229" y="2373928"/>
                  </a:lnTo>
                  <a:lnTo>
                    <a:pt x="2799895" y="2335057"/>
                  </a:lnTo>
                  <a:lnTo>
                    <a:pt x="2824246" y="2295588"/>
                  </a:lnTo>
                  <a:lnTo>
                    <a:pt x="2847280" y="2255554"/>
                  </a:lnTo>
                  <a:lnTo>
                    <a:pt x="2868997" y="2214985"/>
                  </a:lnTo>
                  <a:lnTo>
                    <a:pt x="2889399" y="2173913"/>
                  </a:lnTo>
                  <a:lnTo>
                    <a:pt x="2908484" y="2132370"/>
                  </a:lnTo>
                  <a:lnTo>
                    <a:pt x="2926253" y="2090387"/>
                  </a:lnTo>
                  <a:lnTo>
                    <a:pt x="2942706" y="2047996"/>
                  </a:lnTo>
                  <a:lnTo>
                    <a:pt x="2957843" y="2005227"/>
                  </a:lnTo>
                  <a:lnTo>
                    <a:pt x="2971663" y="1962113"/>
                  </a:lnTo>
                  <a:lnTo>
                    <a:pt x="2984167" y="1918684"/>
                  </a:lnTo>
                  <a:lnTo>
                    <a:pt x="2995355" y="1874973"/>
                  </a:lnTo>
                  <a:lnTo>
                    <a:pt x="3005227" y="1831010"/>
                  </a:lnTo>
                  <a:lnTo>
                    <a:pt x="3013783" y="1786827"/>
                  </a:lnTo>
                  <a:lnTo>
                    <a:pt x="3021022" y="1742456"/>
                  </a:lnTo>
                  <a:lnTo>
                    <a:pt x="3026945" y="1697928"/>
                  </a:lnTo>
                  <a:lnTo>
                    <a:pt x="3031552" y="1653274"/>
                  </a:lnTo>
                  <a:lnTo>
                    <a:pt x="3034842" y="1608526"/>
                  </a:lnTo>
                  <a:lnTo>
                    <a:pt x="3036816" y="1563716"/>
                  </a:lnTo>
                  <a:lnTo>
                    <a:pt x="3037475" y="1518874"/>
                  </a:lnTo>
                  <a:lnTo>
                    <a:pt x="3036816" y="1474032"/>
                  </a:lnTo>
                  <a:lnTo>
                    <a:pt x="3034842" y="1429222"/>
                  </a:lnTo>
                  <a:lnTo>
                    <a:pt x="3031552" y="1384475"/>
                  </a:lnTo>
                  <a:lnTo>
                    <a:pt x="3026945" y="1339822"/>
                  </a:lnTo>
                  <a:lnTo>
                    <a:pt x="3021022" y="1295295"/>
                  </a:lnTo>
                  <a:lnTo>
                    <a:pt x="3013783" y="1250926"/>
                  </a:lnTo>
                  <a:lnTo>
                    <a:pt x="3005227" y="1206745"/>
                  </a:lnTo>
                  <a:lnTo>
                    <a:pt x="2995355" y="1162785"/>
                  </a:lnTo>
                  <a:lnTo>
                    <a:pt x="2984167" y="1119076"/>
                  </a:lnTo>
                  <a:lnTo>
                    <a:pt x="2971663" y="1075651"/>
                  </a:lnTo>
                  <a:lnTo>
                    <a:pt x="2957843" y="1032540"/>
                  </a:lnTo>
                  <a:lnTo>
                    <a:pt x="2942706" y="989775"/>
                  </a:lnTo>
                  <a:lnTo>
                    <a:pt x="2926253" y="947387"/>
                  </a:lnTo>
                  <a:lnTo>
                    <a:pt x="2908484" y="905408"/>
                  </a:lnTo>
                  <a:lnTo>
                    <a:pt x="2889399" y="863870"/>
                  </a:lnTo>
                  <a:lnTo>
                    <a:pt x="2868997" y="822803"/>
                  </a:lnTo>
                  <a:lnTo>
                    <a:pt x="2847280" y="782240"/>
                  </a:lnTo>
                  <a:lnTo>
                    <a:pt x="2824246" y="742211"/>
                  </a:lnTo>
                  <a:lnTo>
                    <a:pt x="2799895" y="702748"/>
                  </a:lnTo>
                  <a:lnTo>
                    <a:pt x="2774229" y="663883"/>
                  </a:lnTo>
                  <a:lnTo>
                    <a:pt x="2747246" y="625646"/>
                  </a:lnTo>
                  <a:lnTo>
                    <a:pt x="2718947" y="588070"/>
                  </a:lnTo>
                  <a:lnTo>
                    <a:pt x="2689332" y="551186"/>
                  </a:lnTo>
                  <a:lnTo>
                    <a:pt x="2658401" y="515025"/>
                  </a:lnTo>
                  <a:lnTo>
                    <a:pt x="2626153" y="479619"/>
                  </a:lnTo>
                  <a:lnTo>
                    <a:pt x="2592590" y="444999"/>
                  </a:lnTo>
                  <a:lnTo>
                    <a:pt x="2555052" y="408694"/>
                  </a:lnTo>
                  <a:lnTo>
                    <a:pt x="2516594" y="373933"/>
                  </a:lnTo>
                  <a:lnTo>
                    <a:pt x="2477256" y="340716"/>
                  </a:lnTo>
                  <a:lnTo>
                    <a:pt x="2437079" y="309044"/>
                  </a:lnTo>
                  <a:lnTo>
                    <a:pt x="2396101" y="278916"/>
                  </a:lnTo>
                  <a:lnTo>
                    <a:pt x="2354364" y="250333"/>
                  </a:lnTo>
                  <a:lnTo>
                    <a:pt x="2311907" y="223293"/>
                  </a:lnTo>
                  <a:lnTo>
                    <a:pt x="2268769" y="197799"/>
                  </a:lnTo>
                  <a:lnTo>
                    <a:pt x="2224992" y="173849"/>
                  </a:lnTo>
                  <a:lnTo>
                    <a:pt x="2180615" y="151444"/>
                  </a:lnTo>
                  <a:lnTo>
                    <a:pt x="2135678" y="130583"/>
                  </a:lnTo>
                  <a:lnTo>
                    <a:pt x="2090221" y="111268"/>
                  </a:lnTo>
                  <a:lnTo>
                    <a:pt x="2044284" y="93497"/>
                  </a:lnTo>
                  <a:lnTo>
                    <a:pt x="1997907" y="77271"/>
                  </a:lnTo>
                  <a:lnTo>
                    <a:pt x="1951130" y="62591"/>
                  </a:lnTo>
                  <a:lnTo>
                    <a:pt x="1903993" y="49455"/>
                  </a:lnTo>
                  <a:lnTo>
                    <a:pt x="1856536" y="37864"/>
                  </a:lnTo>
                  <a:lnTo>
                    <a:pt x="1808799" y="27819"/>
                  </a:lnTo>
                  <a:lnTo>
                    <a:pt x="1760822" y="19319"/>
                  </a:lnTo>
                  <a:lnTo>
                    <a:pt x="1712645" y="12364"/>
                  </a:lnTo>
                  <a:lnTo>
                    <a:pt x="1664308" y="6955"/>
                  </a:lnTo>
                  <a:lnTo>
                    <a:pt x="1615852" y="3091"/>
                  </a:lnTo>
                  <a:lnTo>
                    <a:pt x="1567315" y="772"/>
                  </a:lnTo>
                  <a:lnTo>
                    <a:pt x="1518738" y="0"/>
                  </a:lnTo>
                  <a:close/>
                </a:path>
              </a:pathLst>
            </a:custGeom>
            <a:ln w="209417">
              <a:solidFill>
                <a:srgbClr val="3ABB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92168" y="3797162"/>
              <a:ext cx="3500626" cy="350062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822980" y="3927150"/>
              <a:ext cx="2010410" cy="2011045"/>
            </a:xfrm>
            <a:custGeom>
              <a:avLst/>
              <a:gdLst/>
              <a:ahLst/>
              <a:cxnLst/>
              <a:rect l="l" t="t" r="r" b="b"/>
              <a:pathLst>
                <a:path w="2010409" h="2011045">
                  <a:moveTo>
                    <a:pt x="81546" y="1027430"/>
                  </a:moveTo>
                  <a:lnTo>
                    <a:pt x="62763" y="1085900"/>
                  </a:lnTo>
                  <a:lnTo>
                    <a:pt x="50609" y="1129284"/>
                  </a:lnTo>
                  <a:lnTo>
                    <a:pt x="39751" y="1172959"/>
                  </a:lnTo>
                  <a:lnTo>
                    <a:pt x="30200" y="1216888"/>
                  </a:lnTo>
                  <a:lnTo>
                    <a:pt x="21958" y="1261046"/>
                  </a:lnTo>
                  <a:lnTo>
                    <a:pt x="15011" y="1305394"/>
                  </a:lnTo>
                  <a:lnTo>
                    <a:pt x="9385" y="1349908"/>
                  </a:lnTo>
                  <a:lnTo>
                    <a:pt x="5067" y="1394548"/>
                  </a:lnTo>
                  <a:lnTo>
                    <a:pt x="2070" y="1439303"/>
                  </a:lnTo>
                  <a:lnTo>
                    <a:pt x="381" y="1484109"/>
                  </a:lnTo>
                  <a:lnTo>
                    <a:pt x="0" y="1528965"/>
                  </a:lnTo>
                  <a:lnTo>
                    <a:pt x="952" y="1573822"/>
                  </a:lnTo>
                  <a:lnTo>
                    <a:pt x="3213" y="1618665"/>
                  </a:lnTo>
                  <a:lnTo>
                    <a:pt x="6794" y="1663433"/>
                  </a:lnTo>
                  <a:lnTo>
                    <a:pt x="11696" y="1708124"/>
                  </a:lnTo>
                  <a:lnTo>
                    <a:pt x="17932" y="1752701"/>
                  </a:lnTo>
                  <a:lnTo>
                    <a:pt x="25488" y="1797113"/>
                  </a:lnTo>
                  <a:lnTo>
                    <a:pt x="34378" y="1841347"/>
                  </a:lnTo>
                  <a:lnTo>
                    <a:pt x="44589" y="1885378"/>
                  </a:lnTo>
                  <a:lnTo>
                    <a:pt x="56134" y="1929155"/>
                  </a:lnTo>
                  <a:lnTo>
                    <a:pt x="69011" y="1972652"/>
                  </a:lnTo>
                  <a:lnTo>
                    <a:pt x="81546" y="2010752"/>
                  </a:lnTo>
                  <a:lnTo>
                    <a:pt x="81546" y="1027430"/>
                  </a:lnTo>
                  <a:close/>
                </a:path>
                <a:path w="2010409" h="2011045">
                  <a:moveTo>
                    <a:pt x="2009927" y="81470"/>
                  </a:moveTo>
                  <a:lnTo>
                    <a:pt x="1933587" y="57480"/>
                  </a:lnTo>
                  <a:lnTo>
                    <a:pt x="1886445" y="44958"/>
                  </a:lnTo>
                  <a:lnTo>
                    <a:pt x="1838985" y="33959"/>
                  </a:lnTo>
                  <a:lnTo>
                    <a:pt x="1791233" y="24485"/>
                  </a:lnTo>
                  <a:lnTo>
                    <a:pt x="1743252" y="16560"/>
                  </a:lnTo>
                  <a:lnTo>
                    <a:pt x="1695056" y="10160"/>
                  </a:lnTo>
                  <a:lnTo>
                    <a:pt x="1646707" y="5308"/>
                  </a:lnTo>
                  <a:lnTo>
                    <a:pt x="1598231" y="1993"/>
                  </a:lnTo>
                  <a:lnTo>
                    <a:pt x="1549679" y="215"/>
                  </a:lnTo>
                  <a:lnTo>
                    <a:pt x="1501089" y="0"/>
                  </a:lnTo>
                  <a:lnTo>
                    <a:pt x="1452499" y="1320"/>
                  </a:lnTo>
                  <a:lnTo>
                    <a:pt x="1403934" y="4191"/>
                  </a:lnTo>
                  <a:lnTo>
                    <a:pt x="1355458" y="8610"/>
                  </a:lnTo>
                  <a:lnTo>
                    <a:pt x="1307109" y="14592"/>
                  </a:lnTo>
                  <a:lnTo>
                    <a:pt x="1258900" y="22123"/>
                  </a:lnTo>
                  <a:lnTo>
                    <a:pt x="1210906" y="31216"/>
                  </a:lnTo>
                  <a:lnTo>
                    <a:pt x="1163142" y="41859"/>
                  </a:lnTo>
                  <a:lnTo>
                    <a:pt x="1115656" y="54076"/>
                  </a:lnTo>
                  <a:lnTo>
                    <a:pt x="1068501" y="67856"/>
                  </a:lnTo>
                  <a:lnTo>
                    <a:pt x="1026934" y="81470"/>
                  </a:lnTo>
                  <a:lnTo>
                    <a:pt x="2009927" y="8147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22990" y="3927140"/>
              <a:ext cx="3037440" cy="303757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850322" y="4953945"/>
              <a:ext cx="2010410" cy="2011045"/>
            </a:xfrm>
            <a:custGeom>
              <a:avLst/>
              <a:gdLst/>
              <a:ahLst/>
              <a:cxnLst/>
              <a:rect l="l" t="t" r="r" b="b"/>
              <a:pathLst>
                <a:path w="2010409" h="2011045">
                  <a:moveTo>
                    <a:pt x="983361" y="1929218"/>
                  </a:moveTo>
                  <a:lnTo>
                    <a:pt x="0" y="1929218"/>
                  </a:lnTo>
                  <a:lnTo>
                    <a:pt x="15443" y="1934565"/>
                  </a:lnTo>
                  <a:lnTo>
                    <a:pt x="58508" y="1948014"/>
                  </a:lnTo>
                  <a:lnTo>
                    <a:pt x="101892" y="1960168"/>
                  </a:lnTo>
                  <a:lnTo>
                    <a:pt x="145567" y="1971027"/>
                  </a:lnTo>
                  <a:lnTo>
                    <a:pt x="189496" y="1980577"/>
                  </a:lnTo>
                  <a:lnTo>
                    <a:pt x="233654" y="1988820"/>
                  </a:lnTo>
                  <a:lnTo>
                    <a:pt x="278003" y="1995766"/>
                  </a:lnTo>
                  <a:lnTo>
                    <a:pt x="322516" y="2001393"/>
                  </a:lnTo>
                  <a:lnTo>
                    <a:pt x="367157" y="2005698"/>
                  </a:lnTo>
                  <a:lnTo>
                    <a:pt x="411899" y="2008708"/>
                  </a:lnTo>
                  <a:lnTo>
                    <a:pt x="456717" y="2010397"/>
                  </a:lnTo>
                  <a:lnTo>
                    <a:pt x="501561" y="2010765"/>
                  </a:lnTo>
                  <a:lnTo>
                    <a:pt x="546417" y="2009825"/>
                  </a:lnTo>
                  <a:lnTo>
                    <a:pt x="591248" y="2007565"/>
                  </a:lnTo>
                  <a:lnTo>
                    <a:pt x="636028" y="2003983"/>
                  </a:lnTo>
                  <a:lnTo>
                    <a:pt x="680707" y="1999081"/>
                  </a:lnTo>
                  <a:lnTo>
                    <a:pt x="725271" y="1992845"/>
                  </a:lnTo>
                  <a:lnTo>
                    <a:pt x="769696" y="1985289"/>
                  </a:lnTo>
                  <a:lnTo>
                    <a:pt x="813917" y="1976412"/>
                  </a:lnTo>
                  <a:lnTo>
                    <a:pt x="857935" y="1966188"/>
                  </a:lnTo>
                  <a:lnTo>
                    <a:pt x="901712" y="1954657"/>
                  </a:lnTo>
                  <a:lnTo>
                    <a:pt x="945210" y="1941779"/>
                  </a:lnTo>
                  <a:lnTo>
                    <a:pt x="983361" y="1929218"/>
                  </a:lnTo>
                  <a:close/>
                </a:path>
                <a:path w="2010409" h="2011045">
                  <a:moveTo>
                    <a:pt x="2010105" y="481812"/>
                  </a:moveTo>
                  <a:lnTo>
                    <a:pt x="2009165" y="436956"/>
                  </a:lnTo>
                  <a:lnTo>
                    <a:pt x="2006892" y="392112"/>
                  </a:lnTo>
                  <a:lnTo>
                    <a:pt x="2003310" y="347345"/>
                  </a:lnTo>
                  <a:lnTo>
                    <a:pt x="1998408" y="302653"/>
                  </a:lnTo>
                  <a:lnTo>
                    <a:pt x="1992172" y="258089"/>
                  </a:lnTo>
                  <a:lnTo>
                    <a:pt x="1984616" y="213664"/>
                  </a:lnTo>
                  <a:lnTo>
                    <a:pt x="1975739" y="169430"/>
                  </a:lnTo>
                  <a:lnTo>
                    <a:pt x="1965528" y="125412"/>
                  </a:lnTo>
                  <a:lnTo>
                    <a:pt x="1953983" y="81635"/>
                  </a:lnTo>
                  <a:lnTo>
                    <a:pt x="1941106" y="38138"/>
                  </a:lnTo>
                  <a:lnTo>
                    <a:pt x="1928545" y="0"/>
                  </a:lnTo>
                  <a:lnTo>
                    <a:pt x="1928545" y="983322"/>
                  </a:lnTo>
                  <a:lnTo>
                    <a:pt x="1947329" y="924877"/>
                  </a:lnTo>
                  <a:lnTo>
                    <a:pt x="1959483" y="881494"/>
                  </a:lnTo>
                  <a:lnTo>
                    <a:pt x="1970341" y="837819"/>
                  </a:lnTo>
                  <a:lnTo>
                    <a:pt x="1979904" y="793889"/>
                  </a:lnTo>
                  <a:lnTo>
                    <a:pt x="1988146" y="749731"/>
                  </a:lnTo>
                  <a:lnTo>
                    <a:pt x="1995081" y="705383"/>
                  </a:lnTo>
                  <a:lnTo>
                    <a:pt x="2000719" y="660869"/>
                  </a:lnTo>
                  <a:lnTo>
                    <a:pt x="2005037" y="616216"/>
                  </a:lnTo>
                  <a:lnTo>
                    <a:pt x="2008035" y="571474"/>
                  </a:lnTo>
                  <a:lnTo>
                    <a:pt x="2009724" y="526656"/>
                  </a:lnTo>
                  <a:lnTo>
                    <a:pt x="2010105" y="481812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822984" y="3927139"/>
              <a:ext cx="3037840" cy="3037840"/>
            </a:xfrm>
            <a:custGeom>
              <a:avLst/>
              <a:gdLst/>
              <a:ahLst/>
              <a:cxnLst/>
              <a:rect l="l" t="t" r="r" b="b"/>
              <a:pathLst>
                <a:path w="3037840" h="3037840">
                  <a:moveTo>
                    <a:pt x="1598212" y="1995"/>
                  </a:moveTo>
                  <a:lnTo>
                    <a:pt x="1549661" y="224"/>
                  </a:lnTo>
                  <a:lnTo>
                    <a:pt x="1501069" y="0"/>
                  </a:lnTo>
                  <a:lnTo>
                    <a:pt x="1452477" y="1322"/>
                  </a:lnTo>
                  <a:lnTo>
                    <a:pt x="1403923" y="4194"/>
                  </a:lnTo>
                  <a:lnTo>
                    <a:pt x="1355449" y="8618"/>
                  </a:lnTo>
                  <a:lnTo>
                    <a:pt x="1307093" y="14596"/>
                  </a:lnTo>
                  <a:lnTo>
                    <a:pt x="1258896" y="22129"/>
                  </a:lnTo>
                  <a:lnTo>
                    <a:pt x="1210897" y="31220"/>
                  </a:lnTo>
                  <a:lnTo>
                    <a:pt x="1163138" y="41871"/>
                  </a:lnTo>
                  <a:lnTo>
                    <a:pt x="1115657" y="54083"/>
                  </a:lnTo>
                  <a:lnTo>
                    <a:pt x="1068494" y="67860"/>
                  </a:lnTo>
                  <a:lnTo>
                    <a:pt x="1021690" y="83202"/>
                  </a:lnTo>
                  <a:lnTo>
                    <a:pt x="975285" y="100112"/>
                  </a:lnTo>
                  <a:lnTo>
                    <a:pt x="929318" y="118592"/>
                  </a:lnTo>
                  <a:lnTo>
                    <a:pt x="883829" y="138644"/>
                  </a:lnTo>
                  <a:lnTo>
                    <a:pt x="838859" y="160270"/>
                  </a:lnTo>
                  <a:lnTo>
                    <a:pt x="794446" y="183472"/>
                  </a:lnTo>
                  <a:lnTo>
                    <a:pt x="750632" y="208252"/>
                  </a:lnTo>
                  <a:lnTo>
                    <a:pt x="707456" y="234612"/>
                  </a:lnTo>
                  <a:lnTo>
                    <a:pt x="664958" y="262554"/>
                  </a:lnTo>
                  <a:lnTo>
                    <a:pt x="623178" y="292080"/>
                  </a:lnTo>
                  <a:lnTo>
                    <a:pt x="582156" y="323193"/>
                  </a:lnTo>
                  <a:lnTo>
                    <a:pt x="541932" y="355893"/>
                  </a:lnTo>
                  <a:lnTo>
                    <a:pt x="502545" y="390184"/>
                  </a:lnTo>
                  <a:lnTo>
                    <a:pt x="467215" y="423000"/>
                  </a:lnTo>
                  <a:lnTo>
                    <a:pt x="433158" y="456670"/>
                  </a:lnTo>
                  <a:lnTo>
                    <a:pt x="400377" y="491163"/>
                  </a:lnTo>
                  <a:lnTo>
                    <a:pt x="368871" y="526446"/>
                  </a:lnTo>
                  <a:lnTo>
                    <a:pt x="338644" y="562490"/>
                  </a:lnTo>
                  <a:lnTo>
                    <a:pt x="309697" y="599261"/>
                  </a:lnTo>
                  <a:lnTo>
                    <a:pt x="282032" y="636730"/>
                  </a:lnTo>
                  <a:lnTo>
                    <a:pt x="255649" y="674865"/>
                  </a:lnTo>
                  <a:lnTo>
                    <a:pt x="230552" y="713633"/>
                  </a:lnTo>
                  <a:lnTo>
                    <a:pt x="206740" y="753004"/>
                  </a:lnTo>
                  <a:lnTo>
                    <a:pt x="184217" y="792947"/>
                  </a:lnTo>
                  <a:lnTo>
                    <a:pt x="162984" y="833430"/>
                  </a:lnTo>
                  <a:lnTo>
                    <a:pt x="143042" y="874421"/>
                  </a:lnTo>
                  <a:lnTo>
                    <a:pt x="124393" y="915889"/>
                  </a:lnTo>
                  <a:lnTo>
                    <a:pt x="107039" y="957803"/>
                  </a:lnTo>
                  <a:lnTo>
                    <a:pt x="90981" y="1000132"/>
                  </a:lnTo>
                  <a:lnTo>
                    <a:pt x="76221" y="1042844"/>
                  </a:lnTo>
                  <a:lnTo>
                    <a:pt x="62761" y="1085907"/>
                  </a:lnTo>
                  <a:lnTo>
                    <a:pt x="50602" y="1129290"/>
                  </a:lnTo>
                  <a:lnTo>
                    <a:pt x="39746" y="1172963"/>
                  </a:lnTo>
                  <a:lnTo>
                    <a:pt x="30194" y="1216892"/>
                  </a:lnTo>
                  <a:lnTo>
                    <a:pt x="21949" y="1261048"/>
                  </a:lnTo>
                  <a:lnTo>
                    <a:pt x="15012" y="1305399"/>
                  </a:lnTo>
                  <a:lnTo>
                    <a:pt x="9384" y="1349912"/>
                  </a:lnTo>
                  <a:lnTo>
                    <a:pt x="5067" y="1394558"/>
                  </a:lnTo>
                  <a:lnTo>
                    <a:pt x="2063" y="1439303"/>
                  </a:lnTo>
                  <a:lnTo>
                    <a:pt x="373" y="1484118"/>
                  </a:lnTo>
                  <a:lnTo>
                    <a:pt x="0" y="1528971"/>
                  </a:lnTo>
                  <a:lnTo>
                    <a:pt x="944" y="1573830"/>
                  </a:lnTo>
                  <a:lnTo>
                    <a:pt x="3207" y="1618663"/>
                  </a:lnTo>
                  <a:lnTo>
                    <a:pt x="6792" y="1663441"/>
                  </a:lnTo>
                  <a:lnTo>
                    <a:pt x="11699" y="1708130"/>
                  </a:lnTo>
                  <a:lnTo>
                    <a:pt x="17930" y="1752700"/>
                  </a:lnTo>
                  <a:lnTo>
                    <a:pt x="25488" y="1797119"/>
                  </a:lnTo>
                  <a:lnTo>
                    <a:pt x="34373" y="1841356"/>
                  </a:lnTo>
                  <a:lnTo>
                    <a:pt x="44587" y="1885379"/>
                  </a:lnTo>
                  <a:lnTo>
                    <a:pt x="56132" y="1929158"/>
                  </a:lnTo>
                  <a:lnTo>
                    <a:pt x="69010" y="1972660"/>
                  </a:lnTo>
                  <a:lnTo>
                    <a:pt x="83222" y="2015855"/>
                  </a:lnTo>
                  <a:lnTo>
                    <a:pt x="98770" y="2058710"/>
                  </a:lnTo>
                  <a:lnTo>
                    <a:pt x="115655" y="2101195"/>
                  </a:lnTo>
                  <a:lnTo>
                    <a:pt x="133879" y="2143278"/>
                  </a:lnTo>
                  <a:lnTo>
                    <a:pt x="153444" y="2184928"/>
                  </a:lnTo>
                  <a:lnTo>
                    <a:pt x="174352" y="2226113"/>
                  </a:lnTo>
                  <a:lnTo>
                    <a:pt x="196603" y="2266802"/>
                  </a:lnTo>
                  <a:lnTo>
                    <a:pt x="220200" y="2306964"/>
                  </a:lnTo>
                  <a:lnTo>
                    <a:pt x="245145" y="2346566"/>
                  </a:lnTo>
                  <a:lnTo>
                    <a:pt x="271438" y="2385579"/>
                  </a:lnTo>
                  <a:lnTo>
                    <a:pt x="299083" y="2423970"/>
                  </a:lnTo>
                  <a:lnTo>
                    <a:pt x="328079" y="2461707"/>
                  </a:lnTo>
                  <a:lnTo>
                    <a:pt x="358429" y="2498760"/>
                  </a:lnTo>
                  <a:lnTo>
                    <a:pt x="390135" y="2535098"/>
                  </a:lnTo>
                  <a:lnTo>
                    <a:pt x="422948" y="2570422"/>
                  </a:lnTo>
                  <a:lnTo>
                    <a:pt x="456616" y="2604473"/>
                  </a:lnTo>
                  <a:lnTo>
                    <a:pt x="491106" y="2637250"/>
                  </a:lnTo>
                  <a:lnTo>
                    <a:pt x="526388" y="2668750"/>
                  </a:lnTo>
                  <a:lnTo>
                    <a:pt x="562429" y="2698973"/>
                  </a:lnTo>
                  <a:lnTo>
                    <a:pt x="599200" y="2727915"/>
                  </a:lnTo>
                  <a:lnTo>
                    <a:pt x="636667" y="2755577"/>
                  </a:lnTo>
                  <a:lnTo>
                    <a:pt x="674800" y="2781955"/>
                  </a:lnTo>
                  <a:lnTo>
                    <a:pt x="713568" y="2807049"/>
                  </a:lnTo>
                  <a:lnTo>
                    <a:pt x="752939" y="2830856"/>
                  </a:lnTo>
                  <a:lnTo>
                    <a:pt x="792881" y="2853376"/>
                  </a:lnTo>
                  <a:lnTo>
                    <a:pt x="833363" y="2874606"/>
                  </a:lnTo>
                  <a:lnTo>
                    <a:pt x="874354" y="2894545"/>
                  </a:lnTo>
                  <a:lnTo>
                    <a:pt x="915822" y="2913191"/>
                  </a:lnTo>
                  <a:lnTo>
                    <a:pt x="957736" y="2930543"/>
                  </a:lnTo>
                  <a:lnTo>
                    <a:pt x="1000065" y="2946599"/>
                  </a:lnTo>
                  <a:lnTo>
                    <a:pt x="1042776" y="2961356"/>
                  </a:lnTo>
                  <a:lnTo>
                    <a:pt x="1085839" y="2974815"/>
                  </a:lnTo>
                  <a:lnTo>
                    <a:pt x="1129223" y="2986972"/>
                  </a:lnTo>
                  <a:lnTo>
                    <a:pt x="1172895" y="2997827"/>
                  </a:lnTo>
                  <a:lnTo>
                    <a:pt x="1216824" y="3007377"/>
                  </a:lnTo>
                  <a:lnTo>
                    <a:pt x="1260980" y="3015622"/>
                  </a:lnTo>
                  <a:lnTo>
                    <a:pt x="1305330" y="3022558"/>
                  </a:lnTo>
                  <a:lnTo>
                    <a:pt x="1349843" y="3028186"/>
                  </a:lnTo>
                  <a:lnTo>
                    <a:pt x="1394488" y="3032502"/>
                  </a:lnTo>
                  <a:lnTo>
                    <a:pt x="1439233" y="3035506"/>
                  </a:lnTo>
                  <a:lnTo>
                    <a:pt x="1484047" y="3037196"/>
                  </a:lnTo>
                  <a:lnTo>
                    <a:pt x="1528898" y="3037570"/>
                  </a:lnTo>
                  <a:lnTo>
                    <a:pt x="1573756" y="3036626"/>
                  </a:lnTo>
                  <a:lnTo>
                    <a:pt x="1618588" y="3034363"/>
                  </a:lnTo>
                  <a:lnTo>
                    <a:pt x="1663363" y="3030779"/>
                  </a:lnTo>
                  <a:lnTo>
                    <a:pt x="1708050" y="3025873"/>
                  </a:lnTo>
                  <a:lnTo>
                    <a:pt x="1752618" y="3019643"/>
                  </a:lnTo>
                  <a:lnTo>
                    <a:pt x="1797034" y="3012087"/>
                  </a:lnTo>
                  <a:lnTo>
                    <a:pt x="1841269" y="3003204"/>
                  </a:lnTo>
                  <a:lnTo>
                    <a:pt x="1885289" y="2992991"/>
                  </a:lnTo>
                  <a:lnTo>
                    <a:pt x="1929064" y="2981448"/>
                  </a:lnTo>
                  <a:lnTo>
                    <a:pt x="1972562" y="2968573"/>
                  </a:lnTo>
                  <a:lnTo>
                    <a:pt x="2015752" y="2954363"/>
                  </a:lnTo>
                  <a:lnTo>
                    <a:pt x="2058603" y="2938818"/>
                  </a:lnTo>
                  <a:lnTo>
                    <a:pt x="2101082" y="2921936"/>
                  </a:lnTo>
                  <a:lnTo>
                    <a:pt x="2143160" y="2903715"/>
                  </a:lnTo>
                  <a:lnTo>
                    <a:pt x="2184803" y="2884153"/>
                  </a:lnTo>
                  <a:lnTo>
                    <a:pt x="2225982" y="2863249"/>
                  </a:lnTo>
                  <a:lnTo>
                    <a:pt x="2266664" y="2841001"/>
                  </a:lnTo>
                  <a:lnTo>
                    <a:pt x="2306817" y="2817408"/>
                  </a:lnTo>
                  <a:lnTo>
                    <a:pt x="2346412" y="2792467"/>
                  </a:lnTo>
                  <a:lnTo>
                    <a:pt x="2385415" y="2766178"/>
                  </a:lnTo>
                  <a:lnTo>
                    <a:pt x="2423796" y="2738538"/>
                  </a:lnTo>
                  <a:lnTo>
                    <a:pt x="2461524" y="2709546"/>
                  </a:lnTo>
                  <a:lnTo>
                    <a:pt x="2498566" y="2679201"/>
                  </a:lnTo>
                  <a:lnTo>
                    <a:pt x="2534892" y="2647500"/>
                  </a:lnTo>
                  <a:lnTo>
                    <a:pt x="2570223" y="2614675"/>
                  </a:lnTo>
                  <a:lnTo>
                    <a:pt x="2604279" y="2580998"/>
                  </a:lnTo>
                  <a:lnTo>
                    <a:pt x="2637061" y="2546498"/>
                  </a:lnTo>
                  <a:lnTo>
                    <a:pt x="2668567" y="2511207"/>
                  </a:lnTo>
                  <a:lnTo>
                    <a:pt x="2698794" y="2475157"/>
                  </a:lnTo>
                  <a:lnTo>
                    <a:pt x="2727741" y="2438378"/>
                  </a:lnTo>
                  <a:lnTo>
                    <a:pt x="2755406" y="2400903"/>
                  </a:lnTo>
                  <a:lnTo>
                    <a:pt x="2781789" y="2362763"/>
                  </a:lnTo>
                  <a:lnTo>
                    <a:pt x="2806887" y="2323989"/>
                  </a:lnTo>
                  <a:lnTo>
                    <a:pt x="2830698" y="2284612"/>
                  </a:lnTo>
                  <a:lnTo>
                    <a:pt x="2853221" y="2244665"/>
                  </a:lnTo>
                  <a:lnTo>
                    <a:pt x="2874454" y="2204178"/>
                  </a:lnTo>
                  <a:lnTo>
                    <a:pt x="2894396" y="2163182"/>
                  </a:lnTo>
                  <a:lnTo>
                    <a:pt x="2913045" y="2121710"/>
                  </a:lnTo>
                  <a:lnTo>
                    <a:pt x="2930399" y="2079792"/>
                  </a:lnTo>
                  <a:lnTo>
                    <a:pt x="2946457" y="2037460"/>
                  </a:lnTo>
                  <a:lnTo>
                    <a:pt x="2961217" y="1994745"/>
                  </a:lnTo>
                  <a:lnTo>
                    <a:pt x="2974677" y="1951679"/>
                  </a:lnTo>
                  <a:lnTo>
                    <a:pt x="2986836" y="1908293"/>
                  </a:lnTo>
                  <a:lnTo>
                    <a:pt x="2997692" y="1864619"/>
                  </a:lnTo>
                  <a:lnTo>
                    <a:pt x="3007244" y="1820687"/>
                  </a:lnTo>
                  <a:lnTo>
                    <a:pt x="3015489" y="1776530"/>
                  </a:lnTo>
                  <a:lnTo>
                    <a:pt x="3022427" y="1732179"/>
                  </a:lnTo>
                  <a:lnTo>
                    <a:pt x="3028055" y="1687664"/>
                  </a:lnTo>
                  <a:lnTo>
                    <a:pt x="3032372" y="1643019"/>
                  </a:lnTo>
                  <a:lnTo>
                    <a:pt x="3035376" y="1598272"/>
                  </a:lnTo>
                  <a:lnTo>
                    <a:pt x="3037065" y="1553458"/>
                  </a:lnTo>
                  <a:lnTo>
                    <a:pt x="3037439" y="1508606"/>
                  </a:lnTo>
                  <a:lnTo>
                    <a:pt x="3036495" y="1463748"/>
                  </a:lnTo>
                  <a:lnTo>
                    <a:pt x="3034231" y="1418915"/>
                  </a:lnTo>
                  <a:lnTo>
                    <a:pt x="3030647" y="1374139"/>
                  </a:lnTo>
                  <a:lnTo>
                    <a:pt x="3025739" y="1329452"/>
                  </a:lnTo>
                  <a:lnTo>
                    <a:pt x="3019508" y="1284884"/>
                  </a:lnTo>
                  <a:lnTo>
                    <a:pt x="3011950" y="1240467"/>
                  </a:lnTo>
                  <a:lnTo>
                    <a:pt x="3003065" y="1196233"/>
                  </a:lnTo>
                  <a:lnTo>
                    <a:pt x="2992851" y="1152213"/>
                  </a:lnTo>
                  <a:lnTo>
                    <a:pt x="2981306" y="1108437"/>
                  </a:lnTo>
                  <a:lnTo>
                    <a:pt x="2968428" y="1064939"/>
                  </a:lnTo>
                  <a:lnTo>
                    <a:pt x="2954216" y="1021748"/>
                  </a:lnTo>
                  <a:lnTo>
                    <a:pt x="2938668" y="978897"/>
                  </a:lnTo>
                  <a:lnTo>
                    <a:pt x="2921783" y="936417"/>
                  </a:lnTo>
                  <a:lnTo>
                    <a:pt x="2903559" y="894338"/>
                  </a:lnTo>
                  <a:lnTo>
                    <a:pt x="2883994" y="852694"/>
                  </a:lnTo>
                  <a:lnTo>
                    <a:pt x="2863086" y="811514"/>
                  </a:lnTo>
                  <a:lnTo>
                    <a:pt x="2840835" y="770831"/>
                  </a:lnTo>
                  <a:lnTo>
                    <a:pt x="2817238" y="730676"/>
                  </a:lnTo>
                  <a:lnTo>
                    <a:pt x="2792293" y="691080"/>
                  </a:lnTo>
                  <a:lnTo>
                    <a:pt x="2765999" y="652074"/>
                  </a:lnTo>
                  <a:lnTo>
                    <a:pt x="2738355" y="613691"/>
                  </a:lnTo>
                  <a:lnTo>
                    <a:pt x="2709359" y="575961"/>
                  </a:lnTo>
                  <a:lnTo>
                    <a:pt x="2679008" y="538915"/>
                  </a:lnTo>
                  <a:lnTo>
                    <a:pt x="2647302" y="502586"/>
                  </a:lnTo>
                  <a:lnTo>
                    <a:pt x="2611716" y="464366"/>
                  </a:lnTo>
                  <a:lnTo>
                    <a:pt x="2575130" y="427640"/>
                  </a:lnTo>
                  <a:lnTo>
                    <a:pt x="2537585" y="392410"/>
                  </a:lnTo>
                  <a:lnTo>
                    <a:pt x="2499120" y="358678"/>
                  </a:lnTo>
                  <a:lnTo>
                    <a:pt x="2459776" y="326447"/>
                  </a:lnTo>
                  <a:lnTo>
                    <a:pt x="2419591" y="295718"/>
                  </a:lnTo>
                  <a:lnTo>
                    <a:pt x="2378607" y="266494"/>
                  </a:lnTo>
                  <a:lnTo>
                    <a:pt x="2336863" y="238777"/>
                  </a:lnTo>
                  <a:lnTo>
                    <a:pt x="2294400" y="212569"/>
                  </a:lnTo>
                  <a:lnTo>
                    <a:pt x="2251256" y="187872"/>
                  </a:lnTo>
                  <a:lnTo>
                    <a:pt x="2207472" y="164688"/>
                  </a:lnTo>
                  <a:lnTo>
                    <a:pt x="2163088" y="143020"/>
                  </a:lnTo>
                  <a:lnTo>
                    <a:pt x="2118144" y="122869"/>
                  </a:lnTo>
                  <a:lnTo>
                    <a:pt x="2072680" y="104239"/>
                  </a:lnTo>
                  <a:lnTo>
                    <a:pt x="2026735" y="87130"/>
                  </a:lnTo>
                  <a:lnTo>
                    <a:pt x="1980350" y="71545"/>
                  </a:lnTo>
                  <a:lnTo>
                    <a:pt x="1933565" y="57487"/>
                  </a:lnTo>
                  <a:lnTo>
                    <a:pt x="1886419" y="44957"/>
                  </a:lnTo>
                  <a:lnTo>
                    <a:pt x="1838953" y="33958"/>
                  </a:lnTo>
                  <a:lnTo>
                    <a:pt x="1791206" y="24491"/>
                  </a:lnTo>
                  <a:lnTo>
                    <a:pt x="1743219" y="16559"/>
                  </a:lnTo>
                  <a:lnTo>
                    <a:pt x="1695030" y="10165"/>
                  </a:lnTo>
                  <a:lnTo>
                    <a:pt x="1646681" y="5309"/>
                  </a:lnTo>
                  <a:lnTo>
                    <a:pt x="1598212" y="1995"/>
                  </a:lnTo>
                  <a:close/>
                </a:path>
              </a:pathLst>
            </a:custGeom>
            <a:ln w="209417">
              <a:solidFill>
                <a:srgbClr val="A2DBE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71007" y="3797162"/>
              <a:ext cx="3500626" cy="350062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01814" y="3927053"/>
              <a:ext cx="3037438" cy="303767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701809" y="3927053"/>
              <a:ext cx="3037840" cy="3037840"/>
            </a:xfrm>
            <a:custGeom>
              <a:avLst/>
              <a:gdLst/>
              <a:ahLst/>
              <a:cxnLst/>
              <a:rect l="l" t="t" r="r" b="b"/>
              <a:pathLst>
                <a:path w="3037840" h="3037840">
                  <a:moveTo>
                    <a:pt x="1518738" y="0"/>
                  </a:moveTo>
                  <a:lnTo>
                    <a:pt x="1470161" y="772"/>
                  </a:lnTo>
                  <a:lnTo>
                    <a:pt x="1421624" y="3091"/>
                  </a:lnTo>
                  <a:lnTo>
                    <a:pt x="1373168" y="6955"/>
                  </a:lnTo>
                  <a:lnTo>
                    <a:pt x="1324831" y="12364"/>
                  </a:lnTo>
                  <a:lnTo>
                    <a:pt x="1276654" y="19319"/>
                  </a:lnTo>
                  <a:lnTo>
                    <a:pt x="1228677" y="27819"/>
                  </a:lnTo>
                  <a:lnTo>
                    <a:pt x="1180941" y="37864"/>
                  </a:lnTo>
                  <a:lnTo>
                    <a:pt x="1133484" y="49455"/>
                  </a:lnTo>
                  <a:lnTo>
                    <a:pt x="1086347" y="62591"/>
                  </a:lnTo>
                  <a:lnTo>
                    <a:pt x="1039571" y="77271"/>
                  </a:lnTo>
                  <a:lnTo>
                    <a:pt x="993194" y="93497"/>
                  </a:lnTo>
                  <a:lnTo>
                    <a:pt x="947257" y="111268"/>
                  </a:lnTo>
                  <a:lnTo>
                    <a:pt x="901800" y="130583"/>
                  </a:lnTo>
                  <a:lnTo>
                    <a:pt x="856863" y="151444"/>
                  </a:lnTo>
                  <a:lnTo>
                    <a:pt x="812486" y="173849"/>
                  </a:lnTo>
                  <a:lnTo>
                    <a:pt x="768709" y="197799"/>
                  </a:lnTo>
                  <a:lnTo>
                    <a:pt x="725572" y="223293"/>
                  </a:lnTo>
                  <a:lnTo>
                    <a:pt x="683115" y="250333"/>
                  </a:lnTo>
                  <a:lnTo>
                    <a:pt x="641378" y="278916"/>
                  </a:lnTo>
                  <a:lnTo>
                    <a:pt x="600400" y="309044"/>
                  </a:lnTo>
                  <a:lnTo>
                    <a:pt x="560223" y="340716"/>
                  </a:lnTo>
                  <a:lnTo>
                    <a:pt x="520885" y="373933"/>
                  </a:lnTo>
                  <a:lnTo>
                    <a:pt x="482427" y="408694"/>
                  </a:lnTo>
                  <a:lnTo>
                    <a:pt x="444890" y="444999"/>
                  </a:lnTo>
                  <a:lnTo>
                    <a:pt x="411325" y="479619"/>
                  </a:lnTo>
                  <a:lnTo>
                    <a:pt x="379077" y="515025"/>
                  </a:lnTo>
                  <a:lnTo>
                    <a:pt x="348146" y="551186"/>
                  </a:lnTo>
                  <a:lnTo>
                    <a:pt x="318530" y="588070"/>
                  </a:lnTo>
                  <a:lnTo>
                    <a:pt x="290231" y="625646"/>
                  </a:lnTo>
                  <a:lnTo>
                    <a:pt x="263248" y="663883"/>
                  </a:lnTo>
                  <a:lnTo>
                    <a:pt x="237581" y="702748"/>
                  </a:lnTo>
                  <a:lnTo>
                    <a:pt x="213231" y="742211"/>
                  </a:lnTo>
                  <a:lnTo>
                    <a:pt x="190197" y="782240"/>
                  </a:lnTo>
                  <a:lnTo>
                    <a:pt x="168479" y="822803"/>
                  </a:lnTo>
                  <a:lnTo>
                    <a:pt x="148077" y="863870"/>
                  </a:lnTo>
                  <a:lnTo>
                    <a:pt x="128991" y="905408"/>
                  </a:lnTo>
                  <a:lnTo>
                    <a:pt x="111222" y="947387"/>
                  </a:lnTo>
                  <a:lnTo>
                    <a:pt x="94769" y="989775"/>
                  </a:lnTo>
                  <a:lnTo>
                    <a:pt x="79632" y="1032540"/>
                  </a:lnTo>
                  <a:lnTo>
                    <a:pt x="65812" y="1075651"/>
                  </a:lnTo>
                  <a:lnTo>
                    <a:pt x="53307" y="1119076"/>
                  </a:lnTo>
                  <a:lnTo>
                    <a:pt x="42119" y="1162785"/>
                  </a:lnTo>
                  <a:lnTo>
                    <a:pt x="32247" y="1206745"/>
                  </a:lnTo>
                  <a:lnTo>
                    <a:pt x="23692" y="1250926"/>
                  </a:lnTo>
                  <a:lnTo>
                    <a:pt x="16453" y="1295295"/>
                  </a:lnTo>
                  <a:lnTo>
                    <a:pt x="10529" y="1339822"/>
                  </a:lnTo>
                  <a:lnTo>
                    <a:pt x="5923" y="1384475"/>
                  </a:lnTo>
                  <a:lnTo>
                    <a:pt x="2632" y="1429222"/>
                  </a:lnTo>
                  <a:lnTo>
                    <a:pt x="658" y="1474032"/>
                  </a:lnTo>
                  <a:lnTo>
                    <a:pt x="0" y="1518874"/>
                  </a:lnTo>
                  <a:lnTo>
                    <a:pt x="658" y="1563716"/>
                  </a:lnTo>
                  <a:lnTo>
                    <a:pt x="2632" y="1608526"/>
                  </a:lnTo>
                  <a:lnTo>
                    <a:pt x="5923" y="1653274"/>
                  </a:lnTo>
                  <a:lnTo>
                    <a:pt x="10529" y="1697928"/>
                  </a:lnTo>
                  <a:lnTo>
                    <a:pt x="16453" y="1742456"/>
                  </a:lnTo>
                  <a:lnTo>
                    <a:pt x="23692" y="1786827"/>
                  </a:lnTo>
                  <a:lnTo>
                    <a:pt x="32247" y="1831010"/>
                  </a:lnTo>
                  <a:lnTo>
                    <a:pt x="42119" y="1874973"/>
                  </a:lnTo>
                  <a:lnTo>
                    <a:pt x="53307" y="1918684"/>
                  </a:lnTo>
                  <a:lnTo>
                    <a:pt x="65812" y="1962113"/>
                  </a:lnTo>
                  <a:lnTo>
                    <a:pt x="79632" y="2005227"/>
                  </a:lnTo>
                  <a:lnTo>
                    <a:pt x="94769" y="2047996"/>
                  </a:lnTo>
                  <a:lnTo>
                    <a:pt x="111222" y="2090387"/>
                  </a:lnTo>
                  <a:lnTo>
                    <a:pt x="128991" y="2132370"/>
                  </a:lnTo>
                  <a:lnTo>
                    <a:pt x="148077" y="2173913"/>
                  </a:lnTo>
                  <a:lnTo>
                    <a:pt x="168479" y="2214985"/>
                  </a:lnTo>
                  <a:lnTo>
                    <a:pt x="190197" y="2255554"/>
                  </a:lnTo>
                  <a:lnTo>
                    <a:pt x="213231" y="2295588"/>
                  </a:lnTo>
                  <a:lnTo>
                    <a:pt x="237581" y="2335057"/>
                  </a:lnTo>
                  <a:lnTo>
                    <a:pt x="263248" y="2373928"/>
                  </a:lnTo>
                  <a:lnTo>
                    <a:pt x="290231" y="2412171"/>
                  </a:lnTo>
                  <a:lnTo>
                    <a:pt x="318530" y="2449754"/>
                  </a:lnTo>
                  <a:lnTo>
                    <a:pt x="348146" y="2486645"/>
                  </a:lnTo>
                  <a:lnTo>
                    <a:pt x="379077" y="2522814"/>
                  </a:lnTo>
                  <a:lnTo>
                    <a:pt x="411325" y="2558228"/>
                  </a:lnTo>
                  <a:lnTo>
                    <a:pt x="444890" y="2592856"/>
                  </a:lnTo>
                  <a:lnTo>
                    <a:pt x="479506" y="2626415"/>
                  </a:lnTo>
                  <a:lnTo>
                    <a:pt x="514910" y="2658657"/>
                  </a:lnTo>
                  <a:lnTo>
                    <a:pt x="551068" y="2689584"/>
                  </a:lnTo>
                  <a:lnTo>
                    <a:pt x="587950" y="2719194"/>
                  </a:lnTo>
                  <a:lnTo>
                    <a:pt x="625524" y="2747489"/>
                  </a:lnTo>
                  <a:lnTo>
                    <a:pt x="663759" y="2774468"/>
                  </a:lnTo>
                  <a:lnTo>
                    <a:pt x="702623" y="2800130"/>
                  </a:lnTo>
                  <a:lnTo>
                    <a:pt x="742084" y="2824477"/>
                  </a:lnTo>
                  <a:lnTo>
                    <a:pt x="782112" y="2847507"/>
                  </a:lnTo>
                  <a:lnTo>
                    <a:pt x="822674" y="2869221"/>
                  </a:lnTo>
                  <a:lnTo>
                    <a:pt x="863740" y="2889620"/>
                  </a:lnTo>
                  <a:lnTo>
                    <a:pt x="905278" y="2908702"/>
                  </a:lnTo>
                  <a:lnTo>
                    <a:pt x="947256" y="2926469"/>
                  </a:lnTo>
                  <a:lnTo>
                    <a:pt x="989644" y="2942919"/>
                  </a:lnTo>
                  <a:lnTo>
                    <a:pt x="1032408" y="2958053"/>
                  </a:lnTo>
                  <a:lnTo>
                    <a:pt x="1075519" y="2971872"/>
                  </a:lnTo>
                  <a:lnTo>
                    <a:pt x="1118944" y="2984374"/>
                  </a:lnTo>
                  <a:lnTo>
                    <a:pt x="1162653" y="2995560"/>
                  </a:lnTo>
                  <a:lnTo>
                    <a:pt x="1206613" y="3005430"/>
                  </a:lnTo>
                  <a:lnTo>
                    <a:pt x="1250793" y="3013984"/>
                  </a:lnTo>
                  <a:lnTo>
                    <a:pt x="1295162" y="3021223"/>
                  </a:lnTo>
                  <a:lnTo>
                    <a:pt x="1339689" y="3027145"/>
                  </a:lnTo>
                  <a:lnTo>
                    <a:pt x="1384341" y="3031751"/>
                  </a:lnTo>
                  <a:lnTo>
                    <a:pt x="1429088" y="3035041"/>
                  </a:lnTo>
                  <a:lnTo>
                    <a:pt x="1473897" y="3037015"/>
                  </a:lnTo>
                  <a:lnTo>
                    <a:pt x="1518738" y="3037673"/>
                  </a:lnTo>
                  <a:lnTo>
                    <a:pt x="1563579" y="3037015"/>
                  </a:lnTo>
                  <a:lnTo>
                    <a:pt x="1608389" y="3035041"/>
                  </a:lnTo>
                  <a:lnTo>
                    <a:pt x="1653135" y="3031751"/>
                  </a:lnTo>
                  <a:lnTo>
                    <a:pt x="1697788" y="3027145"/>
                  </a:lnTo>
                  <a:lnTo>
                    <a:pt x="1742314" y="3021223"/>
                  </a:lnTo>
                  <a:lnTo>
                    <a:pt x="1786683" y="3013984"/>
                  </a:lnTo>
                  <a:lnTo>
                    <a:pt x="1830864" y="3005430"/>
                  </a:lnTo>
                  <a:lnTo>
                    <a:pt x="1874824" y="2995560"/>
                  </a:lnTo>
                  <a:lnTo>
                    <a:pt x="1918532" y="2984374"/>
                  </a:lnTo>
                  <a:lnTo>
                    <a:pt x="1961958" y="2971872"/>
                  </a:lnTo>
                  <a:lnTo>
                    <a:pt x="2005069" y="2958053"/>
                  </a:lnTo>
                  <a:lnTo>
                    <a:pt x="2047834" y="2942919"/>
                  </a:lnTo>
                  <a:lnTo>
                    <a:pt x="2090221" y="2926469"/>
                  </a:lnTo>
                  <a:lnTo>
                    <a:pt x="2132199" y="2908702"/>
                  </a:lnTo>
                  <a:lnTo>
                    <a:pt x="2173737" y="2889620"/>
                  </a:lnTo>
                  <a:lnTo>
                    <a:pt x="2214803" y="2869221"/>
                  </a:lnTo>
                  <a:lnTo>
                    <a:pt x="2255366" y="2847507"/>
                  </a:lnTo>
                  <a:lnTo>
                    <a:pt x="2295394" y="2824477"/>
                  </a:lnTo>
                  <a:lnTo>
                    <a:pt x="2334855" y="2800130"/>
                  </a:lnTo>
                  <a:lnTo>
                    <a:pt x="2373719" y="2774468"/>
                  </a:lnTo>
                  <a:lnTo>
                    <a:pt x="2411954" y="2747489"/>
                  </a:lnTo>
                  <a:lnTo>
                    <a:pt x="2449528" y="2719194"/>
                  </a:lnTo>
                  <a:lnTo>
                    <a:pt x="2486410" y="2689584"/>
                  </a:lnTo>
                  <a:lnTo>
                    <a:pt x="2522569" y="2658657"/>
                  </a:lnTo>
                  <a:lnTo>
                    <a:pt x="2557972" y="2626415"/>
                  </a:lnTo>
                  <a:lnTo>
                    <a:pt x="2592590" y="2592856"/>
                  </a:lnTo>
                  <a:lnTo>
                    <a:pt x="2626153" y="2558228"/>
                  </a:lnTo>
                  <a:lnTo>
                    <a:pt x="2658401" y="2522814"/>
                  </a:lnTo>
                  <a:lnTo>
                    <a:pt x="2689332" y="2486645"/>
                  </a:lnTo>
                  <a:lnTo>
                    <a:pt x="2718947" y="2449754"/>
                  </a:lnTo>
                  <a:lnTo>
                    <a:pt x="2747246" y="2412171"/>
                  </a:lnTo>
                  <a:lnTo>
                    <a:pt x="2774229" y="2373928"/>
                  </a:lnTo>
                  <a:lnTo>
                    <a:pt x="2799895" y="2335057"/>
                  </a:lnTo>
                  <a:lnTo>
                    <a:pt x="2824246" y="2295588"/>
                  </a:lnTo>
                  <a:lnTo>
                    <a:pt x="2847280" y="2255554"/>
                  </a:lnTo>
                  <a:lnTo>
                    <a:pt x="2868997" y="2214985"/>
                  </a:lnTo>
                  <a:lnTo>
                    <a:pt x="2889399" y="2173913"/>
                  </a:lnTo>
                  <a:lnTo>
                    <a:pt x="2908484" y="2132370"/>
                  </a:lnTo>
                  <a:lnTo>
                    <a:pt x="2926253" y="2090387"/>
                  </a:lnTo>
                  <a:lnTo>
                    <a:pt x="2942706" y="2047996"/>
                  </a:lnTo>
                  <a:lnTo>
                    <a:pt x="2957843" y="2005227"/>
                  </a:lnTo>
                  <a:lnTo>
                    <a:pt x="2971663" y="1962113"/>
                  </a:lnTo>
                  <a:lnTo>
                    <a:pt x="2984167" y="1918684"/>
                  </a:lnTo>
                  <a:lnTo>
                    <a:pt x="2995355" y="1874973"/>
                  </a:lnTo>
                  <a:lnTo>
                    <a:pt x="3005227" y="1831010"/>
                  </a:lnTo>
                  <a:lnTo>
                    <a:pt x="3013783" y="1786827"/>
                  </a:lnTo>
                  <a:lnTo>
                    <a:pt x="3021022" y="1742456"/>
                  </a:lnTo>
                  <a:lnTo>
                    <a:pt x="3026945" y="1697928"/>
                  </a:lnTo>
                  <a:lnTo>
                    <a:pt x="3031552" y="1653274"/>
                  </a:lnTo>
                  <a:lnTo>
                    <a:pt x="3034842" y="1608526"/>
                  </a:lnTo>
                  <a:lnTo>
                    <a:pt x="3036816" y="1563716"/>
                  </a:lnTo>
                  <a:lnTo>
                    <a:pt x="3037475" y="1518874"/>
                  </a:lnTo>
                  <a:lnTo>
                    <a:pt x="3036816" y="1474032"/>
                  </a:lnTo>
                  <a:lnTo>
                    <a:pt x="3034842" y="1429222"/>
                  </a:lnTo>
                  <a:lnTo>
                    <a:pt x="3031552" y="1384475"/>
                  </a:lnTo>
                  <a:lnTo>
                    <a:pt x="3026945" y="1339822"/>
                  </a:lnTo>
                  <a:lnTo>
                    <a:pt x="3021022" y="1295295"/>
                  </a:lnTo>
                  <a:lnTo>
                    <a:pt x="3013783" y="1250926"/>
                  </a:lnTo>
                  <a:lnTo>
                    <a:pt x="3005227" y="1206745"/>
                  </a:lnTo>
                  <a:lnTo>
                    <a:pt x="2995355" y="1162785"/>
                  </a:lnTo>
                  <a:lnTo>
                    <a:pt x="2984167" y="1119076"/>
                  </a:lnTo>
                  <a:lnTo>
                    <a:pt x="2971663" y="1075651"/>
                  </a:lnTo>
                  <a:lnTo>
                    <a:pt x="2957843" y="1032540"/>
                  </a:lnTo>
                  <a:lnTo>
                    <a:pt x="2942706" y="989775"/>
                  </a:lnTo>
                  <a:lnTo>
                    <a:pt x="2926253" y="947387"/>
                  </a:lnTo>
                  <a:lnTo>
                    <a:pt x="2908484" y="905408"/>
                  </a:lnTo>
                  <a:lnTo>
                    <a:pt x="2889399" y="863870"/>
                  </a:lnTo>
                  <a:lnTo>
                    <a:pt x="2868997" y="822803"/>
                  </a:lnTo>
                  <a:lnTo>
                    <a:pt x="2847280" y="782240"/>
                  </a:lnTo>
                  <a:lnTo>
                    <a:pt x="2824246" y="742211"/>
                  </a:lnTo>
                  <a:lnTo>
                    <a:pt x="2799895" y="702748"/>
                  </a:lnTo>
                  <a:lnTo>
                    <a:pt x="2774229" y="663883"/>
                  </a:lnTo>
                  <a:lnTo>
                    <a:pt x="2747246" y="625646"/>
                  </a:lnTo>
                  <a:lnTo>
                    <a:pt x="2718947" y="588070"/>
                  </a:lnTo>
                  <a:lnTo>
                    <a:pt x="2689332" y="551186"/>
                  </a:lnTo>
                  <a:lnTo>
                    <a:pt x="2658401" y="515025"/>
                  </a:lnTo>
                  <a:lnTo>
                    <a:pt x="2626153" y="479619"/>
                  </a:lnTo>
                  <a:lnTo>
                    <a:pt x="2592590" y="444999"/>
                  </a:lnTo>
                  <a:lnTo>
                    <a:pt x="2555052" y="408694"/>
                  </a:lnTo>
                  <a:lnTo>
                    <a:pt x="2516594" y="373933"/>
                  </a:lnTo>
                  <a:lnTo>
                    <a:pt x="2477256" y="340716"/>
                  </a:lnTo>
                  <a:lnTo>
                    <a:pt x="2437079" y="309044"/>
                  </a:lnTo>
                  <a:lnTo>
                    <a:pt x="2396101" y="278916"/>
                  </a:lnTo>
                  <a:lnTo>
                    <a:pt x="2354364" y="250333"/>
                  </a:lnTo>
                  <a:lnTo>
                    <a:pt x="2311907" y="223293"/>
                  </a:lnTo>
                  <a:lnTo>
                    <a:pt x="2268769" y="197799"/>
                  </a:lnTo>
                  <a:lnTo>
                    <a:pt x="2224992" y="173849"/>
                  </a:lnTo>
                  <a:lnTo>
                    <a:pt x="2180615" y="151444"/>
                  </a:lnTo>
                  <a:lnTo>
                    <a:pt x="2135678" y="130583"/>
                  </a:lnTo>
                  <a:lnTo>
                    <a:pt x="2090221" y="111268"/>
                  </a:lnTo>
                  <a:lnTo>
                    <a:pt x="2044284" y="93497"/>
                  </a:lnTo>
                  <a:lnTo>
                    <a:pt x="1997907" y="77271"/>
                  </a:lnTo>
                  <a:lnTo>
                    <a:pt x="1951130" y="62591"/>
                  </a:lnTo>
                  <a:lnTo>
                    <a:pt x="1903993" y="49455"/>
                  </a:lnTo>
                  <a:lnTo>
                    <a:pt x="1856536" y="37864"/>
                  </a:lnTo>
                  <a:lnTo>
                    <a:pt x="1808799" y="27819"/>
                  </a:lnTo>
                  <a:lnTo>
                    <a:pt x="1760822" y="19319"/>
                  </a:lnTo>
                  <a:lnTo>
                    <a:pt x="1712645" y="12364"/>
                  </a:lnTo>
                  <a:lnTo>
                    <a:pt x="1664308" y="6955"/>
                  </a:lnTo>
                  <a:lnTo>
                    <a:pt x="1615852" y="3091"/>
                  </a:lnTo>
                  <a:lnTo>
                    <a:pt x="1567315" y="772"/>
                  </a:lnTo>
                  <a:lnTo>
                    <a:pt x="1518738" y="0"/>
                  </a:lnTo>
                  <a:close/>
                </a:path>
              </a:pathLst>
            </a:custGeom>
            <a:ln w="209417">
              <a:solidFill>
                <a:srgbClr val="39AA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47332" y="3797162"/>
              <a:ext cx="3500626" cy="350062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79260" y="3927053"/>
              <a:ext cx="3037470" cy="303767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579255" y="3927053"/>
              <a:ext cx="3037840" cy="3037840"/>
            </a:xfrm>
            <a:custGeom>
              <a:avLst/>
              <a:gdLst/>
              <a:ahLst/>
              <a:cxnLst/>
              <a:rect l="l" t="t" r="r" b="b"/>
              <a:pathLst>
                <a:path w="3037840" h="3037840">
                  <a:moveTo>
                    <a:pt x="1518738" y="0"/>
                  </a:moveTo>
                  <a:lnTo>
                    <a:pt x="1470161" y="772"/>
                  </a:lnTo>
                  <a:lnTo>
                    <a:pt x="1421624" y="3091"/>
                  </a:lnTo>
                  <a:lnTo>
                    <a:pt x="1373168" y="6955"/>
                  </a:lnTo>
                  <a:lnTo>
                    <a:pt x="1324831" y="12364"/>
                  </a:lnTo>
                  <a:lnTo>
                    <a:pt x="1276654" y="19319"/>
                  </a:lnTo>
                  <a:lnTo>
                    <a:pt x="1228677" y="27819"/>
                  </a:lnTo>
                  <a:lnTo>
                    <a:pt x="1180941" y="37864"/>
                  </a:lnTo>
                  <a:lnTo>
                    <a:pt x="1133484" y="49455"/>
                  </a:lnTo>
                  <a:lnTo>
                    <a:pt x="1086347" y="62591"/>
                  </a:lnTo>
                  <a:lnTo>
                    <a:pt x="1039571" y="77271"/>
                  </a:lnTo>
                  <a:lnTo>
                    <a:pt x="993194" y="93497"/>
                  </a:lnTo>
                  <a:lnTo>
                    <a:pt x="947257" y="111268"/>
                  </a:lnTo>
                  <a:lnTo>
                    <a:pt x="901800" y="130583"/>
                  </a:lnTo>
                  <a:lnTo>
                    <a:pt x="856863" y="151444"/>
                  </a:lnTo>
                  <a:lnTo>
                    <a:pt x="812486" y="173849"/>
                  </a:lnTo>
                  <a:lnTo>
                    <a:pt x="768709" y="197799"/>
                  </a:lnTo>
                  <a:lnTo>
                    <a:pt x="725572" y="223293"/>
                  </a:lnTo>
                  <a:lnTo>
                    <a:pt x="683115" y="250333"/>
                  </a:lnTo>
                  <a:lnTo>
                    <a:pt x="641378" y="278916"/>
                  </a:lnTo>
                  <a:lnTo>
                    <a:pt x="600400" y="309044"/>
                  </a:lnTo>
                  <a:lnTo>
                    <a:pt x="560223" y="340716"/>
                  </a:lnTo>
                  <a:lnTo>
                    <a:pt x="520885" y="373933"/>
                  </a:lnTo>
                  <a:lnTo>
                    <a:pt x="482427" y="408694"/>
                  </a:lnTo>
                  <a:lnTo>
                    <a:pt x="444890" y="444999"/>
                  </a:lnTo>
                  <a:lnTo>
                    <a:pt x="411325" y="479619"/>
                  </a:lnTo>
                  <a:lnTo>
                    <a:pt x="379077" y="515025"/>
                  </a:lnTo>
                  <a:lnTo>
                    <a:pt x="348146" y="551186"/>
                  </a:lnTo>
                  <a:lnTo>
                    <a:pt x="318530" y="588070"/>
                  </a:lnTo>
                  <a:lnTo>
                    <a:pt x="290231" y="625646"/>
                  </a:lnTo>
                  <a:lnTo>
                    <a:pt x="263248" y="663883"/>
                  </a:lnTo>
                  <a:lnTo>
                    <a:pt x="237581" y="702748"/>
                  </a:lnTo>
                  <a:lnTo>
                    <a:pt x="213231" y="742211"/>
                  </a:lnTo>
                  <a:lnTo>
                    <a:pt x="190197" y="782240"/>
                  </a:lnTo>
                  <a:lnTo>
                    <a:pt x="168479" y="822803"/>
                  </a:lnTo>
                  <a:lnTo>
                    <a:pt x="148077" y="863870"/>
                  </a:lnTo>
                  <a:lnTo>
                    <a:pt x="128991" y="905408"/>
                  </a:lnTo>
                  <a:lnTo>
                    <a:pt x="111222" y="947387"/>
                  </a:lnTo>
                  <a:lnTo>
                    <a:pt x="94769" y="989775"/>
                  </a:lnTo>
                  <a:lnTo>
                    <a:pt x="79632" y="1032540"/>
                  </a:lnTo>
                  <a:lnTo>
                    <a:pt x="65812" y="1075651"/>
                  </a:lnTo>
                  <a:lnTo>
                    <a:pt x="53307" y="1119076"/>
                  </a:lnTo>
                  <a:lnTo>
                    <a:pt x="42119" y="1162785"/>
                  </a:lnTo>
                  <a:lnTo>
                    <a:pt x="32247" y="1206745"/>
                  </a:lnTo>
                  <a:lnTo>
                    <a:pt x="23692" y="1250926"/>
                  </a:lnTo>
                  <a:lnTo>
                    <a:pt x="16453" y="1295295"/>
                  </a:lnTo>
                  <a:lnTo>
                    <a:pt x="10529" y="1339822"/>
                  </a:lnTo>
                  <a:lnTo>
                    <a:pt x="5923" y="1384475"/>
                  </a:lnTo>
                  <a:lnTo>
                    <a:pt x="2632" y="1429222"/>
                  </a:lnTo>
                  <a:lnTo>
                    <a:pt x="658" y="1474032"/>
                  </a:lnTo>
                  <a:lnTo>
                    <a:pt x="0" y="1518874"/>
                  </a:lnTo>
                  <a:lnTo>
                    <a:pt x="658" y="1563716"/>
                  </a:lnTo>
                  <a:lnTo>
                    <a:pt x="2632" y="1608526"/>
                  </a:lnTo>
                  <a:lnTo>
                    <a:pt x="5923" y="1653274"/>
                  </a:lnTo>
                  <a:lnTo>
                    <a:pt x="10529" y="1697928"/>
                  </a:lnTo>
                  <a:lnTo>
                    <a:pt x="16453" y="1742456"/>
                  </a:lnTo>
                  <a:lnTo>
                    <a:pt x="23692" y="1786827"/>
                  </a:lnTo>
                  <a:lnTo>
                    <a:pt x="32247" y="1831010"/>
                  </a:lnTo>
                  <a:lnTo>
                    <a:pt x="42119" y="1874973"/>
                  </a:lnTo>
                  <a:lnTo>
                    <a:pt x="53307" y="1918684"/>
                  </a:lnTo>
                  <a:lnTo>
                    <a:pt x="65812" y="1962113"/>
                  </a:lnTo>
                  <a:lnTo>
                    <a:pt x="79632" y="2005227"/>
                  </a:lnTo>
                  <a:lnTo>
                    <a:pt x="94769" y="2047996"/>
                  </a:lnTo>
                  <a:lnTo>
                    <a:pt x="111222" y="2090387"/>
                  </a:lnTo>
                  <a:lnTo>
                    <a:pt x="128991" y="2132370"/>
                  </a:lnTo>
                  <a:lnTo>
                    <a:pt x="148077" y="2173913"/>
                  </a:lnTo>
                  <a:lnTo>
                    <a:pt x="168479" y="2214985"/>
                  </a:lnTo>
                  <a:lnTo>
                    <a:pt x="190197" y="2255554"/>
                  </a:lnTo>
                  <a:lnTo>
                    <a:pt x="213231" y="2295588"/>
                  </a:lnTo>
                  <a:lnTo>
                    <a:pt x="237581" y="2335057"/>
                  </a:lnTo>
                  <a:lnTo>
                    <a:pt x="263248" y="2373928"/>
                  </a:lnTo>
                  <a:lnTo>
                    <a:pt x="290231" y="2412171"/>
                  </a:lnTo>
                  <a:lnTo>
                    <a:pt x="318530" y="2449754"/>
                  </a:lnTo>
                  <a:lnTo>
                    <a:pt x="348146" y="2486645"/>
                  </a:lnTo>
                  <a:lnTo>
                    <a:pt x="379077" y="2522814"/>
                  </a:lnTo>
                  <a:lnTo>
                    <a:pt x="411325" y="2558228"/>
                  </a:lnTo>
                  <a:lnTo>
                    <a:pt x="444890" y="2592856"/>
                  </a:lnTo>
                  <a:lnTo>
                    <a:pt x="479506" y="2626415"/>
                  </a:lnTo>
                  <a:lnTo>
                    <a:pt x="514910" y="2658657"/>
                  </a:lnTo>
                  <a:lnTo>
                    <a:pt x="551068" y="2689584"/>
                  </a:lnTo>
                  <a:lnTo>
                    <a:pt x="587950" y="2719194"/>
                  </a:lnTo>
                  <a:lnTo>
                    <a:pt x="625524" y="2747489"/>
                  </a:lnTo>
                  <a:lnTo>
                    <a:pt x="663759" y="2774468"/>
                  </a:lnTo>
                  <a:lnTo>
                    <a:pt x="702623" y="2800130"/>
                  </a:lnTo>
                  <a:lnTo>
                    <a:pt x="742084" y="2824477"/>
                  </a:lnTo>
                  <a:lnTo>
                    <a:pt x="782112" y="2847507"/>
                  </a:lnTo>
                  <a:lnTo>
                    <a:pt x="822674" y="2869221"/>
                  </a:lnTo>
                  <a:lnTo>
                    <a:pt x="863740" y="2889620"/>
                  </a:lnTo>
                  <a:lnTo>
                    <a:pt x="905278" y="2908702"/>
                  </a:lnTo>
                  <a:lnTo>
                    <a:pt x="947256" y="2926469"/>
                  </a:lnTo>
                  <a:lnTo>
                    <a:pt x="989644" y="2942919"/>
                  </a:lnTo>
                  <a:lnTo>
                    <a:pt x="1032408" y="2958053"/>
                  </a:lnTo>
                  <a:lnTo>
                    <a:pt x="1075519" y="2971872"/>
                  </a:lnTo>
                  <a:lnTo>
                    <a:pt x="1118944" y="2984374"/>
                  </a:lnTo>
                  <a:lnTo>
                    <a:pt x="1162653" y="2995560"/>
                  </a:lnTo>
                  <a:lnTo>
                    <a:pt x="1206613" y="3005430"/>
                  </a:lnTo>
                  <a:lnTo>
                    <a:pt x="1250793" y="3013984"/>
                  </a:lnTo>
                  <a:lnTo>
                    <a:pt x="1295162" y="3021223"/>
                  </a:lnTo>
                  <a:lnTo>
                    <a:pt x="1339689" y="3027145"/>
                  </a:lnTo>
                  <a:lnTo>
                    <a:pt x="1384341" y="3031751"/>
                  </a:lnTo>
                  <a:lnTo>
                    <a:pt x="1429088" y="3035041"/>
                  </a:lnTo>
                  <a:lnTo>
                    <a:pt x="1473897" y="3037015"/>
                  </a:lnTo>
                  <a:lnTo>
                    <a:pt x="1518738" y="3037673"/>
                  </a:lnTo>
                  <a:lnTo>
                    <a:pt x="1563579" y="3037015"/>
                  </a:lnTo>
                  <a:lnTo>
                    <a:pt x="1608389" y="3035041"/>
                  </a:lnTo>
                  <a:lnTo>
                    <a:pt x="1653135" y="3031751"/>
                  </a:lnTo>
                  <a:lnTo>
                    <a:pt x="1697788" y="3027145"/>
                  </a:lnTo>
                  <a:lnTo>
                    <a:pt x="1742314" y="3021223"/>
                  </a:lnTo>
                  <a:lnTo>
                    <a:pt x="1786683" y="3013984"/>
                  </a:lnTo>
                  <a:lnTo>
                    <a:pt x="1830864" y="3005430"/>
                  </a:lnTo>
                  <a:lnTo>
                    <a:pt x="1874824" y="2995560"/>
                  </a:lnTo>
                  <a:lnTo>
                    <a:pt x="1918532" y="2984374"/>
                  </a:lnTo>
                  <a:lnTo>
                    <a:pt x="1961958" y="2971872"/>
                  </a:lnTo>
                  <a:lnTo>
                    <a:pt x="2005069" y="2958053"/>
                  </a:lnTo>
                  <a:lnTo>
                    <a:pt x="2047834" y="2942919"/>
                  </a:lnTo>
                  <a:lnTo>
                    <a:pt x="2090221" y="2926469"/>
                  </a:lnTo>
                  <a:lnTo>
                    <a:pt x="2132199" y="2908702"/>
                  </a:lnTo>
                  <a:lnTo>
                    <a:pt x="2173737" y="2889620"/>
                  </a:lnTo>
                  <a:lnTo>
                    <a:pt x="2214803" y="2869221"/>
                  </a:lnTo>
                  <a:lnTo>
                    <a:pt x="2255366" y="2847507"/>
                  </a:lnTo>
                  <a:lnTo>
                    <a:pt x="2295394" y="2824477"/>
                  </a:lnTo>
                  <a:lnTo>
                    <a:pt x="2334855" y="2800130"/>
                  </a:lnTo>
                  <a:lnTo>
                    <a:pt x="2373719" y="2774468"/>
                  </a:lnTo>
                  <a:lnTo>
                    <a:pt x="2411954" y="2747489"/>
                  </a:lnTo>
                  <a:lnTo>
                    <a:pt x="2449528" y="2719194"/>
                  </a:lnTo>
                  <a:lnTo>
                    <a:pt x="2486410" y="2689584"/>
                  </a:lnTo>
                  <a:lnTo>
                    <a:pt x="2522569" y="2658657"/>
                  </a:lnTo>
                  <a:lnTo>
                    <a:pt x="2557972" y="2626415"/>
                  </a:lnTo>
                  <a:lnTo>
                    <a:pt x="2592590" y="2592856"/>
                  </a:lnTo>
                  <a:lnTo>
                    <a:pt x="2626153" y="2558228"/>
                  </a:lnTo>
                  <a:lnTo>
                    <a:pt x="2658401" y="2522814"/>
                  </a:lnTo>
                  <a:lnTo>
                    <a:pt x="2689332" y="2486645"/>
                  </a:lnTo>
                  <a:lnTo>
                    <a:pt x="2718947" y="2449754"/>
                  </a:lnTo>
                  <a:lnTo>
                    <a:pt x="2747246" y="2412171"/>
                  </a:lnTo>
                  <a:lnTo>
                    <a:pt x="2774229" y="2373928"/>
                  </a:lnTo>
                  <a:lnTo>
                    <a:pt x="2799895" y="2335057"/>
                  </a:lnTo>
                  <a:lnTo>
                    <a:pt x="2824246" y="2295588"/>
                  </a:lnTo>
                  <a:lnTo>
                    <a:pt x="2847280" y="2255554"/>
                  </a:lnTo>
                  <a:lnTo>
                    <a:pt x="2868997" y="2214985"/>
                  </a:lnTo>
                  <a:lnTo>
                    <a:pt x="2889399" y="2173913"/>
                  </a:lnTo>
                  <a:lnTo>
                    <a:pt x="2908484" y="2132370"/>
                  </a:lnTo>
                  <a:lnTo>
                    <a:pt x="2926253" y="2090387"/>
                  </a:lnTo>
                  <a:lnTo>
                    <a:pt x="2942706" y="2047996"/>
                  </a:lnTo>
                  <a:lnTo>
                    <a:pt x="2957843" y="2005227"/>
                  </a:lnTo>
                  <a:lnTo>
                    <a:pt x="2971663" y="1962113"/>
                  </a:lnTo>
                  <a:lnTo>
                    <a:pt x="2984167" y="1918684"/>
                  </a:lnTo>
                  <a:lnTo>
                    <a:pt x="2995355" y="1874973"/>
                  </a:lnTo>
                  <a:lnTo>
                    <a:pt x="3005227" y="1831010"/>
                  </a:lnTo>
                  <a:lnTo>
                    <a:pt x="3013783" y="1786827"/>
                  </a:lnTo>
                  <a:lnTo>
                    <a:pt x="3021022" y="1742456"/>
                  </a:lnTo>
                  <a:lnTo>
                    <a:pt x="3026945" y="1697928"/>
                  </a:lnTo>
                  <a:lnTo>
                    <a:pt x="3031552" y="1653274"/>
                  </a:lnTo>
                  <a:lnTo>
                    <a:pt x="3034842" y="1608526"/>
                  </a:lnTo>
                  <a:lnTo>
                    <a:pt x="3036816" y="1563716"/>
                  </a:lnTo>
                  <a:lnTo>
                    <a:pt x="3037475" y="1518874"/>
                  </a:lnTo>
                  <a:lnTo>
                    <a:pt x="3036816" y="1474032"/>
                  </a:lnTo>
                  <a:lnTo>
                    <a:pt x="3034842" y="1429222"/>
                  </a:lnTo>
                  <a:lnTo>
                    <a:pt x="3031552" y="1384475"/>
                  </a:lnTo>
                  <a:lnTo>
                    <a:pt x="3026945" y="1339822"/>
                  </a:lnTo>
                  <a:lnTo>
                    <a:pt x="3021022" y="1295295"/>
                  </a:lnTo>
                  <a:lnTo>
                    <a:pt x="3013783" y="1250926"/>
                  </a:lnTo>
                  <a:lnTo>
                    <a:pt x="3005227" y="1206745"/>
                  </a:lnTo>
                  <a:lnTo>
                    <a:pt x="2995355" y="1162785"/>
                  </a:lnTo>
                  <a:lnTo>
                    <a:pt x="2984167" y="1119076"/>
                  </a:lnTo>
                  <a:lnTo>
                    <a:pt x="2971663" y="1075651"/>
                  </a:lnTo>
                  <a:lnTo>
                    <a:pt x="2957843" y="1032540"/>
                  </a:lnTo>
                  <a:lnTo>
                    <a:pt x="2942706" y="989775"/>
                  </a:lnTo>
                  <a:lnTo>
                    <a:pt x="2926253" y="947387"/>
                  </a:lnTo>
                  <a:lnTo>
                    <a:pt x="2908484" y="905408"/>
                  </a:lnTo>
                  <a:lnTo>
                    <a:pt x="2889399" y="863870"/>
                  </a:lnTo>
                  <a:lnTo>
                    <a:pt x="2868997" y="822803"/>
                  </a:lnTo>
                  <a:lnTo>
                    <a:pt x="2847280" y="782240"/>
                  </a:lnTo>
                  <a:lnTo>
                    <a:pt x="2824246" y="742211"/>
                  </a:lnTo>
                  <a:lnTo>
                    <a:pt x="2799895" y="702748"/>
                  </a:lnTo>
                  <a:lnTo>
                    <a:pt x="2774229" y="663883"/>
                  </a:lnTo>
                  <a:lnTo>
                    <a:pt x="2747246" y="625646"/>
                  </a:lnTo>
                  <a:lnTo>
                    <a:pt x="2718947" y="588070"/>
                  </a:lnTo>
                  <a:lnTo>
                    <a:pt x="2689332" y="551186"/>
                  </a:lnTo>
                  <a:lnTo>
                    <a:pt x="2658401" y="515025"/>
                  </a:lnTo>
                  <a:lnTo>
                    <a:pt x="2626153" y="479619"/>
                  </a:lnTo>
                  <a:lnTo>
                    <a:pt x="2592590" y="444999"/>
                  </a:lnTo>
                  <a:lnTo>
                    <a:pt x="2555052" y="408694"/>
                  </a:lnTo>
                  <a:lnTo>
                    <a:pt x="2516594" y="373933"/>
                  </a:lnTo>
                  <a:lnTo>
                    <a:pt x="2477256" y="340716"/>
                  </a:lnTo>
                  <a:lnTo>
                    <a:pt x="2437079" y="309044"/>
                  </a:lnTo>
                  <a:lnTo>
                    <a:pt x="2396101" y="278916"/>
                  </a:lnTo>
                  <a:lnTo>
                    <a:pt x="2354364" y="250333"/>
                  </a:lnTo>
                  <a:lnTo>
                    <a:pt x="2311907" y="223293"/>
                  </a:lnTo>
                  <a:lnTo>
                    <a:pt x="2268769" y="197799"/>
                  </a:lnTo>
                  <a:lnTo>
                    <a:pt x="2224992" y="173849"/>
                  </a:lnTo>
                  <a:lnTo>
                    <a:pt x="2180615" y="151444"/>
                  </a:lnTo>
                  <a:lnTo>
                    <a:pt x="2135678" y="130583"/>
                  </a:lnTo>
                  <a:lnTo>
                    <a:pt x="2090221" y="111268"/>
                  </a:lnTo>
                  <a:lnTo>
                    <a:pt x="2044284" y="93497"/>
                  </a:lnTo>
                  <a:lnTo>
                    <a:pt x="1997907" y="77271"/>
                  </a:lnTo>
                  <a:lnTo>
                    <a:pt x="1951130" y="62591"/>
                  </a:lnTo>
                  <a:lnTo>
                    <a:pt x="1903993" y="49455"/>
                  </a:lnTo>
                  <a:lnTo>
                    <a:pt x="1856536" y="37864"/>
                  </a:lnTo>
                  <a:lnTo>
                    <a:pt x="1808799" y="27819"/>
                  </a:lnTo>
                  <a:lnTo>
                    <a:pt x="1760822" y="19319"/>
                  </a:lnTo>
                  <a:lnTo>
                    <a:pt x="1712645" y="12364"/>
                  </a:lnTo>
                  <a:lnTo>
                    <a:pt x="1664308" y="6955"/>
                  </a:lnTo>
                  <a:lnTo>
                    <a:pt x="1615852" y="3091"/>
                  </a:lnTo>
                  <a:lnTo>
                    <a:pt x="1567315" y="772"/>
                  </a:lnTo>
                  <a:lnTo>
                    <a:pt x="1518738" y="0"/>
                  </a:lnTo>
                  <a:close/>
                </a:path>
              </a:pathLst>
            </a:custGeom>
            <a:ln w="209417">
              <a:solidFill>
                <a:srgbClr val="4881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0936" y="3797162"/>
              <a:ext cx="3500626" cy="350062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13327" y="3927053"/>
              <a:ext cx="3037438" cy="303767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13296" y="3927053"/>
              <a:ext cx="3037840" cy="3037840"/>
            </a:xfrm>
            <a:custGeom>
              <a:avLst/>
              <a:gdLst/>
              <a:ahLst/>
              <a:cxnLst/>
              <a:rect l="l" t="t" r="r" b="b"/>
              <a:pathLst>
                <a:path w="3037840" h="3037840">
                  <a:moveTo>
                    <a:pt x="1518736" y="0"/>
                  </a:moveTo>
                  <a:lnTo>
                    <a:pt x="1567313" y="772"/>
                  </a:lnTo>
                  <a:lnTo>
                    <a:pt x="1615850" y="3091"/>
                  </a:lnTo>
                  <a:lnTo>
                    <a:pt x="1664307" y="6955"/>
                  </a:lnTo>
                  <a:lnTo>
                    <a:pt x="1712643" y="12364"/>
                  </a:lnTo>
                  <a:lnTo>
                    <a:pt x="1760820" y="19319"/>
                  </a:lnTo>
                  <a:lnTo>
                    <a:pt x="1808797" y="27819"/>
                  </a:lnTo>
                  <a:lnTo>
                    <a:pt x="1856533" y="37864"/>
                  </a:lnTo>
                  <a:lnTo>
                    <a:pt x="1903990" y="49455"/>
                  </a:lnTo>
                  <a:lnTo>
                    <a:pt x="1951127" y="62591"/>
                  </a:lnTo>
                  <a:lnTo>
                    <a:pt x="1997904" y="77271"/>
                  </a:lnTo>
                  <a:lnTo>
                    <a:pt x="2044280" y="93497"/>
                  </a:lnTo>
                  <a:lnTo>
                    <a:pt x="2090217" y="111268"/>
                  </a:lnTo>
                  <a:lnTo>
                    <a:pt x="2135674" y="130583"/>
                  </a:lnTo>
                  <a:lnTo>
                    <a:pt x="2180611" y="151444"/>
                  </a:lnTo>
                  <a:lnTo>
                    <a:pt x="2224988" y="173849"/>
                  </a:lnTo>
                  <a:lnTo>
                    <a:pt x="2268765" y="197799"/>
                  </a:lnTo>
                  <a:lnTo>
                    <a:pt x="2311902" y="223293"/>
                  </a:lnTo>
                  <a:lnTo>
                    <a:pt x="2354359" y="250333"/>
                  </a:lnTo>
                  <a:lnTo>
                    <a:pt x="2396097" y="278916"/>
                  </a:lnTo>
                  <a:lnTo>
                    <a:pt x="2437074" y="309044"/>
                  </a:lnTo>
                  <a:lnTo>
                    <a:pt x="2477251" y="340716"/>
                  </a:lnTo>
                  <a:lnTo>
                    <a:pt x="2516589" y="373933"/>
                  </a:lnTo>
                  <a:lnTo>
                    <a:pt x="2555047" y="408694"/>
                  </a:lnTo>
                  <a:lnTo>
                    <a:pt x="2592585" y="444999"/>
                  </a:lnTo>
                  <a:lnTo>
                    <a:pt x="2626149" y="479619"/>
                  </a:lnTo>
                  <a:lnTo>
                    <a:pt x="2658397" y="515025"/>
                  </a:lnTo>
                  <a:lnTo>
                    <a:pt x="2689328" y="551186"/>
                  </a:lnTo>
                  <a:lnTo>
                    <a:pt x="2718944" y="588070"/>
                  </a:lnTo>
                  <a:lnTo>
                    <a:pt x="2747243" y="625646"/>
                  </a:lnTo>
                  <a:lnTo>
                    <a:pt x="2774226" y="663883"/>
                  </a:lnTo>
                  <a:lnTo>
                    <a:pt x="2799893" y="702748"/>
                  </a:lnTo>
                  <a:lnTo>
                    <a:pt x="2824243" y="742211"/>
                  </a:lnTo>
                  <a:lnTo>
                    <a:pt x="2847278" y="782240"/>
                  </a:lnTo>
                  <a:lnTo>
                    <a:pt x="2868996" y="822803"/>
                  </a:lnTo>
                  <a:lnTo>
                    <a:pt x="2889397" y="863870"/>
                  </a:lnTo>
                  <a:lnTo>
                    <a:pt x="2908483" y="905408"/>
                  </a:lnTo>
                  <a:lnTo>
                    <a:pt x="2926252" y="947387"/>
                  </a:lnTo>
                  <a:lnTo>
                    <a:pt x="2942705" y="989775"/>
                  </a:lnTo>
                  <a:lnTo>
                    <a:pt x="2957842" y="1032540"/>
                  </a:lnTo>
                  <a:lnTo>
                    <a:pt x="2971662" y="1075651"/>
                  </a:lnTo>
                  <a:lnTo>
                    <a:pt x="2984167" y="1119076"/>
                  </a:lnTo>
                  <a:lnTo>
                    <a:pt x="2995355" y="1162785"/>
                  </a:lnTo>
                  <a:lnTo>
                    <a:pt x="3005227" y="1206745"/>
                  </a:lnTo>
                  <a:lnTo>
                    <a:pt x="3013782" y="1250926"/>
                  </a:lnTo>
                  <a:lnTo>
                    <a:pt x="3021022" y="1295295"/>
                  </a:lnTo>
                  <a:lnTo>
                    <a:pt x="3026945" y="1339822"/>
                  </a:lnTo>
                  <a:lnTo>
                    <a:pt x="3031552" y="1384475"/>
                  </a:lnTo>
                  <a:lnTo>
                    <a:pt x="3034842" y="1429222"/>
                  </a:lnTo>
                  <a:lnTo>
                    <a:pt x="3036816" y="1474032"/>
                  </a:lnTo>
                  <a:lnTo>
                    <a:pt x="3037475" y="1518874"/>
                  </a:lnTo>
                  <a:lnTo>
                    <a:pt x="3036816" y="1563716"/>
                  </a:lnTo>
                  <a:lnTo>
                    <a:pt x="3034842" y="1608526"/>
                  </a:lnTo>
                  <a:lnTo>
                    <a:pt x="3031552" y="1653274"/>
                  </a:lnTo>
                  <a:lnTo>
                    <a:pt x="3026945" y="1697928"/>
                  </a:lnTo>
                  <a:lnTo>
                    <a:pt x="3021022" y="1742456"/>
                  </a:lnTo>
                  <a:lnTo>
                    <a:pt x="3013782" y="1786827"/>
                  </a:lnTo>
                  <a:lnTo>
                    <a:pt x="3005227" y="1831010"/>
                  </a:lnTo>
                  <a:lnTo>
                    <a:pt x="2995355" y="1874973"/>
                  </a:lnTo>
                  <a:lnTo>
                    <a:pt x="2984167" y="1918684"/>
                  </a:lnTo>
                  <a:lnTo>
                    <a:pt x="2971662" y="1962113"/>
                  </a:lnTo>
                  <a:lnTo>
                    <a:pt x="2957842" y="2005227"/>
                  </a:lnTo>
                  <a:lnTo>
                    <a:pt x="2942705" y="2047996"/>
                  </a:lnTo>
                  <a:lnTo>
                    <a:pt x="2926252" y="2090387"/>
                  </a:lnTo>
                  <a:lnTo>
                    <a:pt x="2908483" y="2132370"/>
                  </a:lnTo>
                  <a:lnTo>
                    <a:pt x="2889397" y="2173913"/>
                  </a:lnTo>
                  <a:lnTo>
                    <a:pt x="2868996" y="2214985"/>
                  </a:lnTo>
                  <a:lnTo>
                    <a:pt x="2847278" y="2255554"/>
                  </a:lnTo>
                  <a:lnTo>
                    <a:pt x="2824243" y="2295588"/>
                  </a:lnTo>
                  <a:lnTo>
                    <a:pt x="2799893" y="2335057"/>
                  </a:lnTo>
                  <a:lnTo>
                    <a:pt x="2774226" y="2373928"/>
                  </a:lnTo>
                  <a:lnTo>
                    <a:pt x="2747243" y="2412171"/>
                  </a:lnTo>
                  <a:lnTo>
                    <a:pt x="2718944" y="2449754"/>
                  </a:lnTo>
                  <a:lnTo>
                    <a:pt x="2689328" y="2486645"/>
                  </a:lnTo>
                  <a:lnTo>
                    <a:pt x="2658397" y="2522814"/>
                  </a:lnTo>
                  <a:lnTo>
                    <a:pt x="2626149" y="2558228"/>
                  </a:lnTo>
                  <a:lnTo>
                    <a:pt x="2592585" y="2592856"/>
                  </a:lnTo>
                  <a:lnTo>
                    <a:pt x="2557968" y="2626415"/>
                  </a:lnTo>
                  <a:lnTo>
                    <a:pt x="2522564" y="2658657"/>
                  </a:lnTo>
                  <a:lnTo>
                    <a:pt x="2486406" y="2689584"/>
                  </a:lnTo>
                  <a:lnTo>
                    <a:pt x="2449524" y="2719194"/>
                  </a:lnTo>
                  <a:lnTo>
                    <a:pt x="2411950" y="2747489"/>
                  </a:lnTo>
                  <a:lnTo>
                    <a:pt x="2373715" y="2774468"/>
                  </a:lnTo>
                  <a:lnTo>
                    <a:pt x="2334852" y="2800130"/>
                  </a:lnTo>
                  <a:lnTo>
                    <a:pt x="2295390" y="2824477"/>
                  </a:lnTo>
                  <a:lnTo>
                    <a:pt x="2255362" y="2847507"/>
                  </a:lnTo>
                  <a:lnTo>
                    <a:pt x="2214800" y="2869221"/>
                  </a:lnTo>
                  <a:lnTo>
                    <a:pt x="2173734" y="2889620"/>
                  </a:lnTo>
                  <a:lnTo>
                    <a:pt x="2132196" y="2908702"/>
                  </a:lnTo>
                  <a:lnTo>
                    <a:pt x="2090218" y="2926469"/>
                  </a:lnTo>
                  <a:lnTo>
                    <a:pt x="2047831" y="2942919"/>
                  </a:lnTo>
                  <a:lnTo>
                    <a:pt x="2005066" y="2958053"/>
                  </a:lnTo>
                  <a:lnTo>
                    <a:pt x="1961955" y="2971872"/>
                  </a:lnTo>
                  <a:lnTo>
                    <a:pt x="1918530" y="2984374"/>
                  </a:lnTo>
                  <a:lnTo>
                    <a:pt x="1874821" y="2995560"/>
                  </a:lnTo>
                  <a:lnTo>
                    <a:pt x="1830861" y="3005430"/>
                  </a:lnTo>
                  <a:lnTo>
                    <a:pt x="1786681" y="3013984"/>
                  </a:lnTo>
                  <a:lnTo>
                    <a:pt x="1742312" y="3021223"/>
                  </a:lnTo>
                  <a:lnTo>
                    <a:pt x="1697785" y="3027145"/>
                  </a:lnTo>
                  <a:lnTo>
                    <a:pt x="1653133" y="3031751"/>
                  </a:lnTo>
                  <a:lnTo>
                    <a:pt x="1608386" y="3035041"/>
                  </a:lnTo>
                  <a:lnTo>
                    <a:pt x="1563577" y="3037015"/>
                  </a:lnTo>
                  <a:lnTo>
                    <a:pt x="1518736" y="3037673"/>
                  </a:lnTo>
                  <a:lnTo>
                    <a:pt x="1473895" y="3037015"/>
                  </a:lnTo>
                  <a:lnTo>
                    <a:pt x="1429085" y="3035041"/>
                  </a:lnTo>
                  <a:lnTo>
                    <a:pt x="1384339" y="3031751"/>
                  </a:lnTo>
                  <a:lnTo>
                    <a:pt x="1339686" y="3027145"/>
                  </a:lnTo>
                  <a:lnTo>
                    <a:pt x="1295160" y="3021223"/>
                  </a:lnTo>
                  <a:lnTo>
                    <a:pt x="1250791" y="3013984"/>
                  </a:lnTo>
                  <a:lnTo>
                    <a:pt x="1206610" y="3005430"/>
                  </a:lnTo>
                  <a:lnTo>
                    <a:pt x="1162650" y="2995560"/>
                  </a:lnTo>
                  <a:lnTo>
                    <a:pt x="1118942" y="2984374"/>
                  </a:lnTo>
                  <a:lnTo>
                    <a:pt x="1075516" y="2971872"/>
                  </a:lnTo>
                  <a:lnTo>
                    <a:pt x="1032405" y="2958053"/>
                  </a:lnTo>
                  <a:lnTo>
                    <a:pt x="989641" y="2942919"/>
                  </a:lnTo>
                  <a:lnTo>
                    <a:pt x="947253" y="2926469"/>
                  </a:lnTo>
                  <a:lnTo>
                    <a:pt x="905275" y="2908702"/>
                  </a:lnTo>
                  <a:lnTo>
                    <a:pt x="863737" y="2889620"/>
                  </a:lnTo>
                  <a:lnTo>
                    <a:pt x="822671" y="2869221"/>
                  </a:lnTo>
                  <a:lnTo>
                    <a:pt x="782108" y="2847507"/>
                  </a:lnTo>
                  <a:lnTo>
                    <a:pt x="742080" y="2824477"/>
                  </a:lnTo>
                  <a:lnTo>
                    <a:pt x="702619" y="2800130"/>
                  </a:lnTo>
                  <a:lnTo>
                    <a:pt x="663755" y="2774468"/>
                  </a:lnTo>
                  <a:lnTo>
                    <a:pt x="625520" y="2747489"/>
                  </a:lnTo>
                  <a:lnTo>
                    <a:pt x="587946" y="2719194"/>
                  </a:lnTo>
                  <a:lnTo>
                    <a:pt x="551064" y="2689584"/>
                  </a:lnTo>
                  <a:lnTo>
                    <a:pt x="514905" y="2658657"/>
                  </a:lnTo>
                  <a:lnTo>
                    <a:pt x="479502" y="2626415"/>
                  </a:lnTo>
                  <a:lnTo>
                    <a:pt x="444885" y="2592856"/>
                  </a:lnTo>
                  <a:lnTo>
                    <a:pt x="411321" y="2558228"/>
                  </a:lnTo>
                  <a:lnTo>
                    <a:pt x="379073" y="2522814"/>
                  </a:lnTo>
                  <a:lnTo>
                    <a:pt x="348142" y="2486645"/>
                  </a:lnTo>
                  <a:lnTo>
                    <a:pt x="318527" y="2449754"/>
                  </a:lnTo>
                  <a:lnTo>
                    <a:pt x="290228" y="2412171"/>
                  </a:lnTo>
                  <a:lnTo>
                    <a:pt x="263245" y="2373928"/>
                  </a:lnTo>
                  <a:lnTo>
                    <a:pt x="237579" y="2335057"/>
                  </a:lnTo>
                  <a:lnTo>
                    <a:pt x="213228" y="2295588"/>
                  </a:lnTo>
                  <a:lnTo>
                    <a:pt x="190194" y="2255554"/>
                  </a:lnTo>
                  <a:lnTo>
                    <a:pt x="168477" y="2214985"/>
                  </a:lnTo>
                  <a:lnTo>
                    <a:pt x="148075" y="2173913"/>
                  </a:lnTo>
                  <a:lnTo>
                    <a:pt x="128990" y="2132370"/>
                  </a:lnTo>
                  <a:lnTo>
                    <a:pt x="111221" y="2090387"/>
                  </a:lnTo>
                  <a:lnTo>
                    <a:pt x="94768" y="2047996"/>
                  </a:lnTo>
                  <a:lnTo>
                    <a:pt x="79631" y="2005227"/>
                  </a:lnTo>
                  <a:lnTo>
                    <a:pt x="65811" y="1962113"/>
                  </a:lnTo>
                  <a:lnTo>
                    <a:pt x="53307" y="1918684"/>
                  </a:lnTo>
                  <a:lnTo>
                    <a:pt x="42119" y="1874973"/>
                  </a:lnTo>
                  <a:lnTo>
                    <a:pt x="32247" y="1831010"/>
                  </a:lnTo>
                  <a:lnTo>
                    <a:pt x="23692" y="1786827"/>
                  </a:lnTo>
                  <a:lnTo>
                    <a:pt x="16452" y="1742456"/>
                  </a:lnTo>
                  <a:lnTo>
                    <a:pt x="10529" y="1697928"/>
                  </a:lnTo>
                  <a:lnTo>
                    <a:pt x="5923" y="1653274"/>
                  </a:lnTo>
                  <a:lnTo>
                    <a:pt x="2632" y="1608526"/>
                  </a:lnTo>
                  <a:lnTo>
                    <a:pt x="658" y="1563716"/>
                  </a:lnTo>
                  <a:lnTo>
                    <a:pt x="0" y="1518874"/>
                  </a:lnTo>
                  <a:lnTo>
                    <a:pt x="658" y="1474032"/>
                  </a:lnTo>
                  <a:lnTo>
                    <a:pt x="2632" y="1429222"/>
                  </a:lnTo>
                  <a:lnTo>
                    <a:pt x="5923" y="1384475"/>
                  </a:lnTo>
                  <a:lnTo>
                    <a:pt x="10529" y="1339822"/>
                  </a:lnTo>
                  <a:lnTo>
                    <a:pt x="16452" y="1295295"/>
                  </a:lnTo>
                  <a:lnTo>
                    <a:pt x="23692" y="1250926"/>
                  </a:lnTo>
                  <a:lnTo>
                    <a:pt x="32247" y="1206745"/>
                  </a:lnTo>
                  <a:lnTo>
                    <a:pt x="42119" y="1162785"/>
                  </a:lnTo>
                  <a:lnTo>
                    <a:pt x="53307" y="1119076"/>
                  </a:lnTo>
                  <a:lnTo>
                    <a:pt x="65811" y="1075651"/>
                  </a:lnTo>
                  <a:lnTo>
                    <a:pt x="79631" y="1032540"/>
                  </a:lnTo>
                  <a:lnTo>
                    <a:pt x="94768" y="989775"/>
                  </a:lnTo>
                  <a:lnTo>
                    <a:pt x="111221" y="947387"/>
                  </a:lnTo>
                  <a:lnTo>
                    <a:pt x="128990" y="905408"/>
                  </a:lnTo>
                  <a:lnTo>
                    <a:pt x="148075" y="863870"/>
                  </a:lnTo>
                  <a:lnTo>
                    <a:pt x="168477" y="822803"/>
                  </a:lnTo>
                  <a:lnTo>
                    <a:pt x="190194" y="782240"/>
                  </a:lnTo>
                  <a:lnTo>
                    <a:pt x="213228" y="742211"/>
                  </a:lnTo>
                  <a:lnTo>
                    <a:pt x="237579" y="702748"/>
                  </a:lnTo>
                  <a:lnTo>
                    <a:pt x="263245" y="663883"/>
                  </a:lnTo>
                  <a:lnTo>
                    <a:pt x="290228" y="625646"/>
                  </a:lnTo>
                  <a:lnTo>
                    <a:pt x="318527" y="588070"/>
                  </a:lnTo>
                  <a:lnTo>
                    <a:pt x="348142" y="551186"/>
                  </a:lnTo>
                  <a:lnTo>
                    <a:pt x="379073" y="515025"/>
                  </a:lnTo>
                  <a:lnTo>
                    <a:pt x="411321" y="479619"/>
                  </a:lnTo>
                  <a:lnTo>
                    <a:pt x="444885" y="444999"/>
                  </a:lnTo>
                  <a:lnTo>
                    <a:pt x="482422" y="408694"/>
                  </a:lnTo>
                  <a:lnTo>
                    <a:pt x="520880" y="373933"/>
                  </a:lnTo>
                  <a:lnTo>
                    <a:pt x="560218" y="340716"/>
                  </a:lnTo>
                  <a:lnTo>
                    <a:pt x="600395" y="309044"/>
                  </a:lnTo>
                  <a:lnTo>
                    <a:pt x="641373" y="278916"/>
                  </a:lnTo>
                  <a:lnTo>
                    <a:pt x="683110" y="250333"/>
                  </a:lnTo>
                  <a:lnTo>
                    <a:pt x="725567" y="223293"/>
                  </a:lnTo>
                  <a:lnTo>
                    <a:pt x="768705" y="197799"/>
                  </a:lnTo>
                  <a:lnTo>
                    <a:pt x="812482" y="173849"/>
                  </a:lnTo>
                  <a:lnTo>
                    <a:pt x="856859" y="151444"/>
                  </a:lnTo>
                  <a:lnTo>
                    <a:pt x="901796" y="130583"/>
                  </a:lnTo>
                  <a:lnTo>
                    <a:pt x="947253" y="111268"/>
                  </a:lnTo>
                  <a:lnTo>
                    <a:pt x="993190" y="93497"/>
                  </a:lnTo>
                  <a:lnTo>
                    <a:pt x="1039567" y="77271"/>
                  </a:lnTo>
                  <a:lnTo>
                    <a:pt x="1086344" y="62591"/>
                  </a:lnTo>
                  <a:lnTo>
                    <a:pt x="1133481" y="49455"/>
                  </a:lnTo>
                  <a:lnTo>
                    <a:pt x="1180938" y="37864"/>
                  </a:lnTo>
                  <a:lnTo>
                    <a:pt x="1228675" y="27819"/>
                  </a:lnTo>
                  <a:lnTo>
                    <a:pt x="1276652" y="19319"/>
                  </a:lnTo>
                  <a:lnTo>
                    <a:pt x="1324829" y="12364"/>
                  </a:lnTo>
                  <a:lnTo>
                    <a:pt x="1373166" y="6955"/>
                  </a:lnTo>
                  <a:lnTo>
                    <a:pt x="1421623" y="3091"/>
                  </a:lnTo>
                  <a:lnTo>
                    <a:pt x="1470159" y="772"/>
                  </a:lnTo>
                  <a:lnTo>
                    <a:pt x="1518736" y="0"/>
                  </a:lnTo>
                  <a:close/>
                </a:path>
              </a:pathLst>
            </a:custGeom>
            <a:ln w="209417">
              <a:solidFill>
                <a:srgbClr val="2A6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5951555" y="5017889"/>
              <a:ext cx="650875" cy="856615"/>
            </a:xfrm>
            <a:custGeom>
              <a:avLst/>
              <a:gdLst/>
              <a:ahLst/>
              <a:cxnLst/>
              <a:rect l="l" t="t" r="r" b="b"/>
              <a:pathLst>
                <a:path w="650875" h="856614">
                  <a:moveTo>
                    <a:pt x="0" y="0"/>
                  </a:moveTo>
                  <a:lnTo>
                    <a:pt x="0" y="856036"/>
                  </a:lnTo>
                  <a:lnTo>
                    <a:pt x="650451" y="428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ABB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9040467" y="5017889"/>
              <a:ext cx="650875" cy="856615"/>
            </a:xfrm>
            <a:custGeom>
              <a:avLst/>
              <a:gdLst/>
              <a:ahLst/>
              <a:cxnLst/>
              <a:rect l="l" t="t" r="r" b="b"/>
              <a:pathLst>
                <a:path w="650875" h="856614">
                  <a:moveTo>
                    <a:pt x="0" y="0"/>
                  </a:moveTo>
                  <a:lnTo>
                    <a:pt x="0" y="856036"/>
                  </a:lnTo>
                  <a:lnTo>
                    <a:pt x="650451" y="428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4E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831232" y="5017889"/>
              <a:ext cx="650875" cy="856615"/>
            </a:xfrm>
            <a:custGeom>
              <a:avLst/>
              <a:gdLst/>
              <a:ahLst/>
              <a:cxnLst/>
              <a:rect l="l" t="t" r="r" b="b"/>
              <a:pathLst>
                <a:path w="650875" h="856614">
                  <a:moveTo>
                    <a:pt x="0" y="0"/>
                  </a:moveTo>
                  <a:lnTo>
                    <a:pt x="0" y="856036"/>
                  </a:lnTo>
                  <a:lnTo>
                    <a:pt x="650451" y="428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DB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710897" y="5017889"/>
              <a:ext cx="650875" cy="856615"/>
            </a:xfrm>
            <a:custGeom>
              <a:avLst/>
              <a:gdLst/>
              <a:ahLst/>
              <a:cxnLst/>
              <a:rect l="l" t="t" r="r" b="b"/>
              <a:pathLst>
                <a:path w="650875" h="856614">
                  <a:moveTo>
                    <a:pt x="0" y="0"/>
                  </a:moveTo>
                  <a:lnTo>
                    <a:pt x="0" y="856036"/>
                  </a:lnTo>
                  <a:lnTo>
                    <a:pt x="650419" y="428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9AA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597139" y="5017889"/>
              <a:ext cx="650875" cy="856615"/>
            </a:xfrm>
            <a:custGeom>
              <a:avLst/>
              <a:gdLst/>
              <a:ahLst/>
              <a:cxnLst/>
              <a:rect l="l" t="t" r="r" b="b"/>
              <a:pathLst>
                <a:path w="650875" h="856614">
                  <a:moveTo>
                    <a:pt x="0" y="0"/>
                  </a:moveTo>
                  <a:lnTo>
                    <a:pt x="0" y="856036"/>
                  </a:lnTo>
                  <a:lnTo>
                    <a:pt x="650419" y="428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81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393048" y="5017889"/>
              <a:ext cx="650875" cy="856615"/>
            </a:xfrm>
            <a:custGeom>
              <a:avLst/>
              <a:gdLst/>
              <a:ahLst/>
              <a:cxnLst/>
              <a:rect l="l" t="t" r="r" b="b"/>
              <a:pathLst>
                <a:path w="650875" h="856614">
                  <a:moveTo>
                    <a:pt x="0" y="0"/>
                  </a:moveTo>
                  <a:lnTo>
                    <a:pt x="0" y="856036"/>
                  </a:lnTo>
                  <a:lnTo>
                    <a:pt x="650419" y="4280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A61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Power</a:t>
            </a:r>
            <a:r>
              <a:rPr spc="-310" dirty="0"/>
              <a:t> </a:t>
            </a:r>
            <a:r>
              <a:rPr spc="-80" dirty="0"/>
              <a:t>Cords</a:t>
            </a:r>
          </a:p>
        </p:txBody>
      </p:sp>
      <p:grpSp>
        <p:nvGrpSpPr>
          <p:cNvPr id="41" name="object 41"/>
          <p:cNvGrpSpPr/>
          <p:nvPr/>
        </p:nvGrpSpPr>
        <p:grpSpPr>
          <a:xfrm>
            <a:off x="963323" y="0"/>
            <a:ext cx="4093210" cy="873125"/>
            <a:chOff x="963323" y="0"/>
            <a:chExt cx="4093210" cy="873125"/>
          </a:xfrm>
        </p:grpSpPr>
        <p:sp>
          <p:nvSpPr>
            <p:cNvPr id="42" name="object 42"/>
            <p:cNvSpPr/>
            <p:nvPr/>
          </p:nvSpPr>
          <p:spPr>
            <a:xfrm>
              <a:off x="963323" y="0"/>
              <a:ext cx="4093210" cy="814069"/>
            </a:xfrm>
            <a:custGeom>
              <a:avLst/>
              <a:gdLst/>
              <a:ahLst/>
              <a:cxnLst/>
              <a:rect l="l" t="t" r="r" b="b"/>
              <a:pathLst>
                <a:path w="4093209" h="814069">
                  <a:moveTo>
                    <a:pt x="4092847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092847" y="813692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63323" y="813168"/>
              <a:ext cx="4093210" cy="59690"/>
            </a:xfrm>
            <a:custGeom>
              <a:avLst/>
              <a:gdLst/>
              <a:ahLst/>
              <a:cxnLst/>
              <a:rect l="l" t="t" r="r" b="b"/>
              <a:pathLst>
                <a:path w="4093210" h="59690">
                  <a:moveTo>
                    <a:pt x="4092847" y="0"/>
                  </a:moveTo>
                  <a:lnTo>
                    <a:pt x="0" y="0"/>
                  </a:lnTo>
                  <a:lnTo>
                    <a:pt x="0" y="59547"/>
                  </a:lnTo>
                  <a:lnTo>
                    <a:pt x="4092847" y="59547"/>
                  </a:lnTo>
                  <a:lnTo>
                    <a:pt x="4092847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4399" y="1025173"/>
            <a:ext cx="1866709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957550" algn="l"/>
              </a:tabLst>
            </a:pPr>
            <a:r>
              <a:rPr spc="-105" dirty="0"/>
              <a:t>Wires</a:t>
            </a:r>
            <a:r>
              <a:rPr spc="-225" dirty="0"/>
              <a:t> </a:t>
            </a:r>
            <a:r>
              <a:rPr spc="-220" dirty="0"/>
              <a:t>&amp;</a:t>
            </a:r>
            <a:r>
              <a:rPr spc="-200" dirty="0"/>
              <a:t> </a:t>
            </a:r>
            <a:r>
              <a:rPr spc="-10" dirty="0"/>
              <a:t>Cables</a:t>
            </a:r>
            <a:r>
              <a:rPr dirty="0"/>
              <a:t>	</a:t>
            </a:r>
            <a:r>
              <a:rPr sz="7425" spc="-142" baseline="1122" dirty="0">
                <a:solidFill>
                  <a:srgbClr val="27A8C6"/>
                </a:solidFill>
              </a:rPr>
              <a:t>Overview</a:t>
            </a:r>
            <a:endParaRPr sz="7425" baseline="1122"/>
          </a:p>
        </p:txBody>
      </p:sp>
      <p:sp>
        <p:nvSpPr>
          <p:cNvPr id="3" name="object 3"/>
          <p:cNvSpPr txBox="1"/>
          <p:nvPr/>
        </p:nvSpPr>
        <p:spPr>
          <a:xfrm>
            <a:off x="914398" y="2111632"/>
            <a:ext cx="17294860" cy="7564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960"/>
              </a:lnSpc>
              <a:spcBef>
                <a:spcPts val="95"/>
              </a:spcBef>
            </a:pP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UKB</a:t>
            </a:r>
            <a:r>
              <a:rPr sz="3300" spc="-16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5" dirty="0">
                <a:solidFill>
                  <a:srgbClr val="0071B1"/>
                </a:solidFill>
                <a:latin typeface="Arial MT"/>
                <a:cs typeface="Arial MT"/>
              </a:rPr>
              <a:t>is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one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5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5" dirty="0">
                <a:solidFill>
                  <a:srgbClr val="0071B1"/>
                </a:solidFill>
                <a:latin typeface="Arial MT"/>
                <a:cs typeface="Arial MT"/>
              </a:rPr>
              <a:t>biggest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0" dirty="0">
                <a:solidFill>
                  <a:srgbClr val="0071B1"/>
                </a:solidFill>
                <a:latin typeface="Arial MT"/>
                <a:cs typeface="Arial MT"/>
              </a:rPr>
              <a:t>manufacturer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Specialized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14" dirty="0">
                <a:solidFill>
                  <a:srgbClr val="0071B1"/>
                </a:solidFill>
                <a:latin typeface="Arial MT"/>
                <a:cs typeface="Arial MT"/>
              </a:rPr>
              <a:t>Wires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40" dirty="0">
                <a:solidFill>
                  <a:srgbClr val="0071B1"/>
                </a:solidFill>
                <a:latin typeface="Arial MT"/>
                <a:cs typeface="Arial MT"/>
              </a:rPr>
              <a:t>&amp;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Cables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5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India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0071B1"/>
                </a:solidFill>
                <a:latin typeface="Arial MT"/>
                <a:cs typeface="Arial MT"/>
              </a:rPr>
              <a:t>with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one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it’s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20" dirty="0">
                <a:solidFill>
                  <a:srgbClr val="0071B1"/>
                </a:solidFill>
                <a:latin typeface="Arial MT"/>
                <a:cs typeface="Arial MT"/>
              </a:rPr>
              <a:t>kind</a:t>
            </a:r>
            <a:endParaRPr sz="3300">
              <a:latin typeface="Arial MT"/>
              <a:cs typeface="Arial MT"/>
            </a:endParaRPr>
          </a:p>
          <a:p>
            <a:pPr marL="12700">
              <a:lnSpc>
                <a:spcPts val="3960"/>
              </a:lnSpc>
            </a:pPr>
            <a:r>
              <a:rPr sz="3300" b="1" u="sng" spc="-9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Electron</a:t>
            </a:r>
            <a:r>
              <a:rPr sz="3300" b="1" u="sng" spc="-15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3300" b="1" u="sng" spc="-6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Beam</a:t>
            </a:r>
            <a:r>
              <a:rPr sz="3300" b="1" u="sng" spc="-15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3300" b="1" u="sng" spc="-15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(E</a:t>
            </a:r>
            <a:r>
              <a:rPr sz="3300" b="1" u="sng" spc="-16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3300" b="1" u="sng" spc="-9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Beam)</a:t>
            </a:r>
            <a:r>
              <a:rPr sz="3300" b="1" u="sng" spc="-15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3300" b="1" u="sng" spc="-1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Facility</a:t>
            </a:r>
            <a:r>
              <a:rPr sz="3300" spc="-10" dirty="0">
                <a:solidFill>
                  <a:srgbClr val="0071B1"/>
                </a:solidFill>
                <a:latin typeface="Arial MT"/>
                <a:cs typeface="Arial MT"/>
              </a:rPr>
              <a:t>.</a:t>
            </a: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3300">
              <a:latin typeface="Arial MT"/>
              <a:cs typeface="Arial MT"/>
            </a:endParaRPr>
          </a:p>
          <a:p>
            <a:pPr marL="12700" marR="10784205">
              <a:lnSpc>
                <a:spcPct val="100000"/>
              </a:lnSpc>
            </a:pPr>
            <a:r>
              <a:rPr sz="3300" spc="-125" dirty="0">
                <a:solidFill>
                  <a:srgbClr val="0071B1"/>
                </a:solidFill>
                <a:latin typeface="Arial MT"/>
                <a:cs typeface="Arial MT"/>
              </a:rPr>
              <a:t>We</a:t>
            </a:r>
            <a:r>
              <a:rPr sz="3300" spc="-1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20" dirty="0">
                <a:solidFill>
                  <a:srgbClr val="0071B1"/>
                </a:solidFill>
                <a:latin typeface="Arial MT"/>
                <a:cs typeface="Arial MT"/>
              </a:rPr>
              <a:t>have</a:t>
            </a:r>
            <a:r>
              <a:rPr sz="3300" spc="-1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5" dirty="0">
                <a:solidFill>
                  <a:srgbClr val="0071B1"/>
                </a:solidFill>
                <a:latin typeface="Arial MT"/>
                <a:cs typeface="Arial MT"/>
              </a:rPr>
              <a:t>in-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house</a:t>
            </a:r>
            <a:r>
              <a:rPr sz="3300" spc="-1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facility</a:t>
            </a:r>
            <a:r>
              <a:rPr sz="3300" spc="-1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0071B1"/>
                </a:solidFill>
                <a:latin typeface="Arial MT"/>
                <a:cs typeface="Arial MT"/>
              </a:rPr>
              <a:t>for </a:t>
            </a:r>
            <a:r>
              <a:rPr sz="3300" spc="-50" dirty="0">
                <a:solidFill>
                  <a:srgbClr val="0071B1"/>
                </a:solidFill>
                <a:latin typeface="Arial MT"/>
                <a:cs typeface="Arial MT"/>
              </a:rPr>
              <a:t>following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manufacturing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processes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50" dirty="0">
                <a:solidFill>
                  <a:srgbClr val="0071B1"/>
                </a:solidFill>
                <a:latin typeface="Arial MT"/>
                <a:cs typeface="Arial MT"/>
              </a:rPr>
              <a:t>–</a:t>
            </a: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3300">
              <a:latin typeface="Arial MT"/>
              <a:cs typeface="Arial MT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65" dirty="0">
                <a:solidFill>
                  <a:srgbClr val="0071B1"/>
                </a:solidFill>
                <a:latin typeface="Arial"/>
                <a:cs typeface="Arial"/>
              </a:rPr>
              <a:t>Copper</a:t>
            </a:r>
            <a:r>
              <a:rPr sz="3300" b="1" spc="-13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Drawing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Compounding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80" dirty="0">
                <a:solidFill>
                  <a:srgbClr val="0071B1"/>
                </a:solidFill>
                <a:latin typeface="Arial"/>
                <a:cs typeface="Arial"/>
              </a:rPr>
              <a:t>Electro</a:t>
            </a:r>
            <a:r>
              <a:rPr sz="3300" b="1" spc="-16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Plating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85" dirty="0">
                <a:solidFill>
                  <a:srgbClr val="0071B1"/>
                </a:solidFill>
                <a:latin typeface="Arial"/>
                <a:cs typeface="Arial"/>
              </a:rPr>
              <a:t>Wire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Extrusion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70" dirty="0">
                <a:solidFill>
                  <a:srgbClr val="0071B1"/>
                </a:solidFill>
                <a:latin typeface="Arial"/>
                <a:cs typeface="Arial"/>
              </a:rPr>
              <a:t>E</a:t>
            </a:r>
            <a:r>
              <a:rPr sz="3300" b="1" spc="-16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60" dirty="0">
                <a:solidFill>
                  <a:srgbClr val="0071B1"/>
                </a:solidFill>
                <a:latin typeface="Arial"/>
                <a:cs typeface="Arial"/>
              </a:rPr>
              <a:t>Beam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10" dirty="0">
                <a:solidFill>
                  <a:srgbClr val="0071B1"/>
                </a:solidFill>
                <a:latin typeface="Arial"/>
                <a:cs typeface="Arial"/>
              </a:rPr>
              <a:t>Facility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14" dirty="0">
                <a:solidFill>
                  <a:srgbClr val="0071B1"/>
                </a:solidFill>
                <a:latin typeface="Arial"/>
                <a:cs typeface="Arial"/>
              </a:rPr>
              <a:t>(3.0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0071B1"/>
                </a:solidFill>
                <a:latin typeface="Arial"/>
                <a:cs typeface="Arial"/>
              </a:rPr>
              <a:t>MeV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&amp;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80" dirty="0">
                <a:solidFill>
                  <a:srgbClr val="0071B1"/>
                </a:solidFill>
                <a:latin typeface="Arial"/>
                <a:cs typeface="Arial"/>
              </a:rPr>
              <a:t>1.5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20" dirty="0">
                <a:solidFill>
                  <a:srgbClr val="0071B1"/>
                </a:solidFill>
                <a:latin typeface="Arial"/>
                <a:cs typeface="Arial"/>
              </a:rPr>
              <a:t>MeV)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130" dirty="0">
                <a:solidFill>
                  <a:srgbClr val="0071B1"/>
                </a:solidFill>
                <a:latin typeface="Arial"/>
                <a:cs typeface="Arial"/>
              </a:rPr>
              <a:t>Laying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310" dirty="0">
                <a:solidFill>
                  <a:srgbClr val="0071B1"/>
                </a:solidFill>
                <a:latin typeface="Arial"/>
                <a:cs typeface="Arial"/>
              </a:rPr>
              <a:t>/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Twisting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110" dirty="0">
                <a:solidFill>
                  <a:srgbClr val="0071B1"/>
                </a:solidFill>
                <a:latin typeface="Arial"/>
                <a:cs typeface="Arial"/>
              </a:rPr>
              <a:t>Braiding</a:t>
            </a:r>
            <a:r>
              <a:rPr sz="3300" b="1" spc="-14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310" dirty="0">
                <a:solidFill>
                  <a:srgbClr val="0071B1"/>
                </a:solidFill>
                <a:latin typeface="Arial"/>
                <a:cs typeface="Arial"/>
              </a:rPr>
              <a:t>/</a:t>
            </a:r>
            <a:r>
              <a:rPr sz="3300" b="1" spc="-14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Shielding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Armoring</a:t>
            </a:r>
            <a:endParaRPr sz="33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5" name="object 5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20958" y="3760985"/>
            <a:ext cx="11436552" cy="63299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0317926"/>
            <a:ext cx="20104100" cy="988060"/>
            <a:chOff x="0" y="10317926"/>
            <a:chExt cx="20104100" cy="9880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317926"/>
              <a:ext cx="1402784" cy="69455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6"/>
              <a:ext cx="20104100" cy="288713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914398" y="1025173"/>
            <a:ext cx="269557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About</a:t>
            </a:r>
            <a:r>
              <a:rPr spc="-204" dirty="0"/>
              <a:t> </a:t>
            </a:r>
            <a:r>
              <a:rPr spc="-25" dirty="0"/>
              <a:t>Us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63321" y="0"/>
            <a:ext cx="2639060" cy="885190"/>
            <a:chOff x="963321" y="0"/>
            <a:chExt cx="2639060" cy="885190"/>
          </a:xfrm>
        </p:grpSpPr>
        <p:sp>
          <p:nvSpPr>
            <p:cNvPr id="8" name="object 8"/>
            <p:cNvSpPr/>
            <p:nvPr/>
          </p:nvSpPr>
          <p:spPr>
            <a:xfrm>
              <a:off x="963321" y="0"/>
              <a:ext cx="2639060" cy="814705"/>
            </a:xfrm>
            <a:custGeom>
              <a:avLst/>
              <a:gdLst/>
              <a:ahLst/>
              <a:cxnLst/>
              <a:rect l="l" t="t" r="r" b="b"/>
              <a:pathLst>
                <a:path w="2639060" h="814705">
                  <a:moveTo>
                    <a:pt x="2638663" y="0"/>
                  </a:moveTo>
                  <a:lnTo>
                    <a:pt x="0" y="0"/>
                  </a:lnTo>
                  <a:lnTo>
                    <a:pt x="0" y="814320"/>
                  </a:lnTo>
                  <a:lnTo>
                    <a:pt x="2638663" y="814320"/>
                  </a:lnTo>
                  <a:lnTo>
                    <a:pt x="2638663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3321" y="813168"/>
              <a:ext cx="2639060" cy="71755"/>
            </a:xfrm>
            <a:custGeom>
              <a:avLst/>
              <a:gdLst/>
              <a:ahLst/>
              <a:cxnLst/>
              <a:rect l="l" t="t" r="r" b="b"/>
              <a:pathLst>
                <a:path w="2639060" h="71755">
                  <a:moveTo>
                    <a:pt x="2638663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2638663" y="71526"/>
                  </a:lnTo>
                  <a:lnTo>
                    <a:pt x="2638663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67286" y="2696650"/>
            <a:ext cx="5195076" cy="702590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29417" y="6656834"/>
            <a:ext cx="1597025" cy="217424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 marR="5080" algn="ctr">
              <a:lnSpc>
                <a:spcPct val="75700"/>
              </a:lnSpc>
              <a:spcBef>
                <a:spcPts val="975"/>
              </a:spcBef>
            </a:pPr>
            <a:r>
              <a:rPr sz="2950" b="1" i="1" dirty="0">
                <a:solidFill>
                  <a:srgbClr val="073C6A"/>
                </a:solidFill>
                <a:latin typeface="Arial"/>
                <a:cs typeface="Arial"/>
              </a:rPr>
              <a:t>12</a:t>
            </a:r>
            <a:r>
              <a:rPr sz="2950" b="1" i="1" spc="-5" dirty="0">
                <a:solidFill>
                  <a:srgbClr val="073C6A"/>
                </a:solidFill>
                <a:latin typeface="Arial"/>
                <a:cs typeface="Arial"/>
              </a:rPr>
              <a:t> 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Plants </a:t>
            </a:r>
            <a:r>
              <a:rPr sz="2950" i="1" spc="-20" dirty="0">
                <a:solidFill>
                  <a:srgbClr val="073C6A"/>
                </a:solidFill>
                <a:latin typeface="Arial"/>
                <a:cs typeface="Arial"/>
              </a:rPr>
              <a:t>with </a:t>
            </a:r>
            <a:r>
              <a:rPr sz="2950" b="1" i="1" spc="-10" dirty="0">
                <a:solidFill>
                  <a:srgbClr val="073C6A"/>
                </a:solidFill>
                <a:latin typeface="Arial"/>
                <a:cs typeface="Arial"/>
              </a:rPr>
              <a:t>650,000</a:t>
            </a:r>
            <a:endParaRPr sz="2950">
              <a:latin typeface="Arial"/>
              <a:cs typeface="Arial"/>
            </a:endParaRPr>
          </a:p>
          <a:p>
            <a:pPr marL="110489" marR="102870" algn="ctr">
              <a:lnSpc>
                <a:spcPct val="74600"/>
              </a:lnSpc>
              <a:spcBef>
                <a:spcPts val="70"/>
              </a:spcBef>
            </a:pPr>
            <a:r>
              <a:rPr sz="2950" i="1" dirty="0">
                <a:solidFill>
                  <a:srgbClr val="073C6A"/>
                </a:solidFill>
                <a:latin typeface="Arial"/>
                <a:cs typeface="Arial"/>
              </a:rPr>
              <a:t>Sq.</a:t>
            </a:r>
            <a:r>
              <a:rPr sz="2950" i="1" spc="5" dirty="0">
                <a:solidFill>
                  <a:srgbClr val="073C6A"/>
                </a:solidFill>
                <a:latin typeface="Arial"/>
                <a:cs typeface="Arial"/>
              </a:rPr>
              <a:t> </a:t>
            </a:r>
            <a:r>
              <a:rPr sz="2950" i="1" spc="-35" dirty="0">
                <a:solidFill>
                  <a:srgbClr val="073C6A"/>
                </a:solidFill>
                <a:latin typeface="Arial"/>
                <a:cs typeface="Arial"/>
              </a:rPr>
              <a:t>Ft 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Working </a:t>
            </a:r>
            <a:r>
              <a:rPr sz="2950" i="1" spc="-20" dirty="0">
                <a:solidFill>
                  <a:srgbClr val="073C6A"/>
                </a:solidFill>
                <a:latin typeface="Arial"/>
                <a:cs typeface="Arial"/>
              </a:rPr>
              <a:t>Area</a:t>
            </a:r>
            <a:endParaRPr sz="29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99705" y="3890008"/>
            <a:ext cx="2204085" cy="129476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 marR="5080" indent="544195">
              <a:lnSpc>
                <a:spcPct val="77100"/>
              </a:lnSpc>
              <a:spcBef>
                <a:spcPts val="925"/>
              </a:spcBef>
            </a:pP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Global Certifications</a:t>
            </a:r>
            <a:endParaRPr sz="2950">
              <a:latin typeface="Arial"/>
              <a:cs typeface="Arial"/>
            </a:endParaRPr>
          </a:p>
          <a:p>
            <a:pPr marL="676910">
              <a:lnSpc>
                <a:spcPct val="100000"/>
              </a:lnSpc>
              <a:spcBef>
                <a:spcPts val="165"/>
              </a:spcBef>
            </a:pPr>
            <a:r>
              <a:rPr sz="2950" b="1" i="1" spc="-20" dirty="0">
                <a:solidFill>
                  <a:srgbClr val="073C6A"/>
                </a:solidFill>
                <a:latin typeface="Arial"/>
                <a:cs typeface="Arial"/>
              </a:rPr>
              <a:t>150+</a:t>
            </a:r>
            <a:endParaRPr sz="295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88533" y="2663133"/>
            <a:ext cx="3321260" cy="381750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209626" y="3792000"/>
            <a:ext cx="2079625" cy="14204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Patents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sz="2950" b="1" i="1" dirty="0">
                <a:solidFill>
                  <a:srgbClr val="073C6A"/>
                </a:solidFill>
                <a:latin typeface="Arial"/>
                <a:cs typeface="Arial"/>
              </a:rPr>
              <a:t>2 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Awarded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80"/>
              </a:spcBef>
            </a:pPr>
            <a:r>
              <a:rPr sz="2950" b="1" i="1" dirty="0">
                <a:solidFill>
                  <a:srgbClr val="073C6A"/>
                </a:solidFill>
                <a:latin typeface="Arial"/>
                <a:cs typeface="Arial"/>
              </a:rPr>
              <a:t>6 </a:t>
            </a:r>
            <a:r>
              <a:rPr sz="2950" i="1" dirty="0">
                <a:solidFill>
                  <a:srgbClr val="073C6A"/>
                </a:solidFill>
                <a:latin typeface="Arial"/>
                <a:cs typeface="Arial"/>
              </a:rPr>
              <a:t>in</a:t>
            </a:r>
            <a:r>
              <a:rPr sz="2950" i="1" spc="5" dirty="0">
                <a:solidFill>
                  <a:srgbClr val="073C6A"/>
                </a:solidFill>
                <a:latin typeface="Arial"/>
                <a:cs typeface="Arial"/>
              </a:rPr>
              <a:t> 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Pipeline</a:t>
            </a:r>
            <a:endParaRPr sz="295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175441" y="2663133"/>
            <a:ext cx="3321260" cy="3817506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2839159" y="3216521"/>
            <a:ext cx="1993900" cy="257111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 marR="5080" algn="ctr">
              <a:lnSpc>
                <a:spcPct val="77100"/>
              </a:lnSpc>
              <a:spcBef>
                <a:spcPts val="925"/>
              </a:spcBef>
            </a:pP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Approvals </a:t>
            </a:r>
            <a:r>
              <a:rPr sz="2950" i="1" dirty="0">
                <a:solidFill>
                  <a:srgbClr val="073C6A"/>
                </a:solidFill>
                <a:latin typeface="Arial"/>
                <a:cs typeface="Arial"/>
              </a:rPr>
              <a:t>from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 </a:t>
            </a:r>
            <a:r>
              <a:rPr sz="2950" b="1" i="1" spc="-10" dirty="0">
                <a:solidFill>
                  <a:srgbClr val="073C6A"/>
                </a:solidFill>
                <a:latin typeface="Arial"/>
                <a:cs typeface="Arial"/>
              </a:rPr>
              <a:t>Indian</a:t>
            </a:r>
            <a:endParaRPr sz="2950">
              <a:latin typeface="Arial"/>
              <a:cs typeface="Arial"/>
            </a:endParaRPr>
          </a:p>
          <a:p>
            <a:pPr marL="230504" indent="-230504" algn="ctr">
              <a:lnSpc>
                <a:spcPct val="100000"/>
              </a:lnSpc>
              <a:spcBef>
                <a:spcPts val="165"/>
              </a:spcBef>
              <a:buChar char="-"/>
              <a:tabLst>
                <a:tab pos="230504" algn="l"/>
              </a:tabLst>
            </a:pPr>
            <a:r>
              <a:rPr sz="2950" i="1" spc="-20" dirty="0">
                <a:solidFill>
                  <a:srgbClr val="073C6A"/>
                </a:solidFill>
                <a:latin typeface="Arial"/>
                <a:cs typeface="Arial"/>
              </a:rPr>
              <a:t>Navy</a:t>
            </a:r>
            <a:endParaRPr sz="2950">
              <a:latin typeface="Arial"/>
              <a:cs typeface="Arial"/>
            </a:endParaRPr>
          </a:p>
          <a:p>
            <a:pPr marL="168910" marR="161290" indent="-635" algn="ctr">
              <a:lnSpc>
                <a:spcPct val="74300"/>
              </a:lnSpc>
              <a:spcBef>
                <a:spcPts val="1085"/>
              </a:spcBef>
              <a:buChar char="-"/>
              <a:tabLst>
                <a:tab pos="168910" algn="l"/>
                <a:tab pos="377825" algn="l"/>
              </a:tabLst>
            </a:pPr>
            <a:r>
              <a:rPr sz="2950" i="1" spc="-20" dirty="0">
                <a:solidFill>
                  <a:srgbClr val="073C6A"/>
                </a:solidFill>
                <a:latin typeface="Arial"/>
                <a:cs typeface="Arial"/>
              </a:rPr>
              <a:t>	Army 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(Defence)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65"/>
              </a:spcBef>
            </a:pPr>
            <a:r>
              <a:rPr sz="2950" i="1" dirty="0">
                <a:solidFill>
                  <a:srgbClr val="073C6A"/>
                </a:solidFill>
                <a:latin typeface="Arial"/>
                <a:cs typeface="Arial"/>
              </a:rPr>
              <a:t>-</a:t>
            </a:r>
            <a:r>
              <a:rPr sz="2950" i="1" spc="5" dirty="0">
                <a:solidFill>
                  <a:srgbClr val="073C6A"/>
                </a:solidFill>
                <a:latin typeface="Arial"/>
                <a:cs typeface="Arial"/>
              </a:rPr>
              <a:t> </a:t>
            </a: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Railway</a:t>
            </a:r>
            <a:endParaRPr sz="295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88876" y="5903433"/>
            <a:ext cx="3321281" cy="3817506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1125495" y="6797563"/>
            <a:ext cx="1848485" cy="18903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Associates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sz="2950" b="1" i="1" spc="-10" dirty="0">
                <a:solidFill>
                  <a:srgbClr val="073C6A"/>
                </a:solidFill>
                <a:latin typeface="Arial"/>
                <a:cs typeface="Arial"/>
              </a:rPr>
              <a:t>4000+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80"/>
              </a:spcBef>
            </a:pP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Staff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sz="2950" b="1" i="1" spc="-20" dirty="0">
                <a:solidFill>
                  <a:srgbClr val="073C6A"/>
                </a:solidFill>
                <a:latin typeface="Arial"/>
                <a:cs typeface="Arial"/>
              </a:rPr>
              <a:t>400+</a:t>
            </a:r>
            <a:endParaRPr sz="295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01939" y="5903433"/>
            <a:ext cx="3321239" cy="381750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7444130" y="7164463"/>
            <a:ext cx="2037080" cy="11588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3125"/>
              </a:lnSpc>
              <a:spcBef>
                <a:spcPts val="114"/>
              </a:spcBef>
            </a:pPr>
            <a:r>
              <a:rPr sz="2950" i="1" dirty="0">
                <a:solidFill>
                  <a:srgbClr val="073C6A"/>
                </a:solidFill>
                <a:latin typeface="Arial"/>
                <a:cs typeface="Arial"/>
              </a:rPr>
              <a:t>Exporting</a:t>
            </a:r>
            <a:r>
              <a:rPr sz="2950" i="1" spc="-35" dirty="0">
                <a:solidFill>
                  <a:srgbClr val="073C6A"/>
                </a:solidFill>
                <a:latin typeface="Arial"/>
                <a:cs typeface="Arial"/>
              </a:rPr>
              <a:t> </a:t>
            </a:r>
            <a:r>
              <a:rPr sz="2950" i="1" spc="-25" dirty="0">
                <a:solidFill>
                  <a:srgbClr val="073C6A"/>
                </a:solidFill>
                <a:latin typeface="Arial"/>
                <a:cs typeface="Arial"/>
              </a:rPr>
              <a:t>to</a:t>
            </a:r>
            <a:endParaRPr sz="2950">
              <a:latin typeface="Arial"/>
              <a:cs typeface="Arial"/>
            </a:endParaRPr>
          </a:p>
          <a:p>
            <a:pPr algn="ctr">
              <a:lnSpc>
                <a:spcPts val="2680"/>
              </a:lnSpc>
            </a:pPr>
            <a:r>
              <a:rPr sz="2950" b="1" i="1" spc="-25" dirty="0">
                <a:solidFill>
                  <a:srgbClr val="073C6A"/>
                </a:solidFill>
                <a:latin typeface="Arial"/>
                <a:cs typeface="Arial"/>
              </a:rPr>
              <a:t>15+</a:t>
            </a:r>
            <a:endParaRPr sz="2950">
              <a:latin typeface="Arial"/>
              <a:cs typeface="Arial"/>
            </a:endParaRPr>
          </a:p>
          <a:p>
            <a:pPr marL="635" algn="ctr">
              <a:lnSpc>
                <a:spcPts val="3095"/>
              </a:lnSpc>
            </a:pPr>
            <a:r>
              <a:rPr sz="2950" i="1" spc="-10" dirty="0">
                <a:solidFill>
                  <a:srgbClr val="073C6A"/>
                </a:solidFill>
                <a:latin typeface="Arial"/>
                <a:cs typeface="Arial"/>
              </a:rPr>
              <a:t>Countries</a:t>
            </a:r>
            <a:endParaRPr sz="2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14399" y="1025173"/>
            <a:ext cx="1866836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900410" algn="l"/>
              </a:tabLst>
            </a:pPr>
            <a:r>
              <a:rPr spc="-105" dirty="0"/>
              <a:t>Wires</a:t>
            </a:r>
            <a:r>
              <a:rPr spc="-225" dirty="0"/>
              <a:t> </a:t>
            </a:r>
            <a:r>
              <a:rPr spc="-220" dirty="0"/>
              <a:t>&amp;</a:t>
            </a:r>
            <a:r>
              <a:rPr spc="-200" dirty="0"/>
              <a:t> </a:t>
            </a:r>
            <a:r>
              <a:rPr spc="-10" dirty="0"/>
              <a:t>Cables</a:t>
            </a:r>
            <a:r>
              <a:rPr dirty="0"/>
              <a:t>	</a:t>
            </a:r>
            <a:r>
              <a:rPr sz="7425" spc="-142" baseline="1122" dirty="0">
                <a:solidFill>
                  <a:srgbClr val="27A8C6"/>
                </a:solidFill>
              </a:rPr>
              <a:t>Manufacturing</a:t>
            </a:r>
            <a:r>
              <a:rPr sz="7425" spc="-225" baseline="1122" dirty="0">
                <a:solidFill>
                  <a:srgbClr val="27A8C6"/>
                </a:solidFill>
              </a:rPr>
              <a:t> </a:t>
            </a:r>
            <a:r>
              <a:rPr sz="7425" spc="-104" baseline="1122" dirty="0">
                <a:solidFill>
                  <a:srgbClr val="27A8C6"/>
                </a:solidFill>
              </a:rPr>
              <a:t>Capabilities</a:t>
            </a:r>
            <a:endParaRPr sz="7425" baseline="1122"/>
          </a:p>
        </p:txBody>
      </p:sp>
      <p:grpSp>
        <p:nvGrpSpPr>
          <p:cNvPr id="3" name="object 3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4" name="object 4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79982" y="3270067"/>
          <a:ext cx="18713450" cy="68319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4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17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3384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2600" b="1" spc="-1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Conductor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300" spc="-5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: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Solid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Stranded : Annealed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Bare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Tinned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Nickel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Silver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Plated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Copper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20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  <a:p>
                      <a:pPr marL="7620" marR="26034" indent="92710">
                        <a:lnSpc>
                          <a:spcPct val="102699"/>
                        </a:lnSpc>
                      </a:pPr>
                      <a:r>
                        <a:rPr sz="26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Insulation</a:t>
                      </a:r>
                      <a:r>
                        <a:rPr sz="2600" b="1" spc="-3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600" b="1" spc="25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2600" b="1" spc="-3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600" b="1" spc="-1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Sheath Materials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R="73025" algn="ctr">
                        <a:lnSpc>
                          <a:spcPct val="100000"/>
                        </a:lnSpc>
                      </a:pPr>
                      <a:r>
                        <a:rPr sz="2300" spc="-5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: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ts val="2735"/>
                        </a:lnSpc>
                        <a:spcBef>
                          <a:spcPts val="75"/>
                        </a:spcBef>
                      </a:pP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Thermoplastic</a:t>
                      </a:r>
                      <a:r>
                        <a:rPr sz="2300" b="1" spc="-4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300" b="1" spc="-2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PVC </a:t>
                      </a:r>
                      <a:r>
                        <a:rPr sz="2300" spc="-1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(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HR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FR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FRLS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Zero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Halogen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Non-Migrating)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7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endParaRPr sz="2300">
                        <a:latin typeface="Arial MT"/>
                        <a:cs typeface="Arial MT"/>
                      </a:endParaRPr>
                    </a:p>
                    <a:p>
                      <a:pPr marL="2198370">
                        <a:lnSpc>
                          <a:spcPts val="2690"/>
                        </a:lnSpc>
                      </a:pP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300" b="1" spc="-5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PE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6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XLPE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Nylon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PU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952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1655"/>
                        </a:spcBef>
                      </a:pP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Elastomeric</a:t>
                      </a:r>
                      <a:r>
                        <a:rPr sz="2300" b="1" spc="-2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b="1" spc="21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2300" b="1" spc="-3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Rubber</a:t>
                      </a:r>
                      <a:r>
                        <a:rPr sz="2300" b="1" spc="-3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300" b="1" spc="-2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Natural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Butyl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Rubber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6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EPR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EPDM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PCP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CSP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CPE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9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EVA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Silicone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6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TPE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TPV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1018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5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540"/>
                        </a:spcBef>
                      </a:pP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High</a:t>
                      </a:r>
                      <a:r>
                        <a:rPr sz="2300" b="1" spc="-4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Temperature</a:t>
                      </a:r>
                      <a:r>
                        <a:rPr sz="2300" b="1" spc="-3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:</a:t>
                      </a:r>
                      <a:r>
                        <a:rPr sz="2300" b="1" spc="-5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5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FEP</a:t>
                      </a:r>
                      <a:r>
                        <a:rPr sz="2300" spc="-4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9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ETFE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PFA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6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PEEK</a:t>
                      </a:r>
                      <a:r>
                        <a:rPr sz="2300" spc="-4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6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PVDF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KAPTON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XL-</a:t>
                      </a:r>
                      <a:r>
                        <a:rPr sz="2300" spc="-9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ETFE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PTFE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32258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1845">
                <a:tc rowSpan="2">
                  <a:txBody>
                    <a:bodyPr/>
                    <a:lstStyle/>
                    <a:p>
                      <a:pPr marL="7620" marR="1006475" indent="92710">
                        <a:lnSpc>
                          <a:spcPct val="102699"/>
                        </a:lnSpc>
                        <a:spcBef>
                          <a:spcPts val="1435"/>
                        </a:spcBef>
                      </a:pPr>
                      <a:r>
                        <a:rPr sz="26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Unshielded </a:t>
                      </a:r>
                      <a:r>
                        <a:rPr sz="2600" b="1" spc="20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sz="2600" b="1" spc="-1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Shielded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81280" algn="ctr">
                        <a:lnSpc>
                          <a:spcPct val="100000"/>
                        </a:lnSpc>
                      </a:pPr>
                      <a:r>
                        <a:rPr sz="2300" spc="-5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: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Individual</a:t>
                      </a:r>
                      <a:r>
                        <a:rPr sz="2300" spc="1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&amp;/OR</a:t>
                      </a:r>
                      <a:r>
                        <a:rPr sz="2300" spc="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Overall</a:t>
                      </a:r>
                      <a:r>
                        <a:rPr sz="2300" spc="1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–</a:t>
                      </a:r>
                      <a:r>
                        <a:rPr sz="2300" spc="1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Al-Mylar</a:t>
                      </a:r>
                      <a:r>
                        <a:rPr sz="2300" spc="1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1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Mu-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Metal</a:t>
                      </a:r>
                      <a:r>
                        <a:rPr sz="2300" spc="1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Semi-Conductive</a:t>
                      </a:r>
                      <a:r>
                        <a:rPr sz="2300" spc="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Tape</a:t>
                      </a:r>
                      <a:r>
                        <a:rPr sz="2300" spc="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Shielded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2606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8224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874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Braided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– Bare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Tinned Copper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SS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Wire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4240">
                <a:tc>
                  <a:txBody>
                    <a:bodyPr/>
                    <a:lstStyle/>
                    <a:p>
                      <a:pPr marL="7620" marR="793750" indent="92710">
                        <a:lnSpc>
                          <a:spcPct val="103400"/>
                        </a:lnSpc>
                        <a:spcBef>
                          <a:spcPts val="275"/>
                        </a:spcBef>
                      </a:pPr>
                      <a:r>
                        <a:rPr sz="26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Unarmoured</a:t>
                      </a:r>
                      <a:r>
                        <a:rPr sz="2600" b="1" spc="229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600" b="1" spc="20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/ </a:t>
                      </a:r>
                      <a:r>
                        <a:rPr sz="2600" b="1" spc="-1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Armoured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2125"/>
                        </a:spcBef>
                      </a:pPr>
                      <a:r>
                        <a:rPr sz="2300" spc="-5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: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6987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225"/>
                        </a:spcBef>
                      </a:pP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GI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Steel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Wire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–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Round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Strip,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Steel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Tape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8257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1845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1530"/>
                        </a:spcBef>
                      </a:pPr>
                      <a:r>
                        <a:rPr sz="2600" b="1" spc="-1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Special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19431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 algn="ctr">
                        <a:lnSpc>
                          <a:spcPct val="100000"/>
                        </a:lnSpc>
                        <a:spcBef>
                          <a:spcPts val="1689"/>
                        </a:spcBef>
                      </a:pPr>
                      <a:r>
                        <a:rPr sz="2300" spc="-5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: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14629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1770"/>
                        </a:spcBef>
                      </a:pP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Jelly-Filled</a:t>
                      </a:r>
                      <a:r>
                        <a:rPr sz="2300" spc="6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Water-Blocking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Compound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Lacquered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Varnished</a:t>
                      </a:r>
                      <a:r>
                        <a:rPr sz="2300" spc="6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Cotton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Thread</a:t>
                      </a:r>
                      <a:r>
                        <a:rPr sz="2300" spc="7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Braided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22479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71880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2630"/>
                        </a:spcBef>
                      </a:pPr>
                      <a:r>
                        <a:rPr sz="26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Global</a:t>
                      </a:r>
                      <a:r>
                        <a:rPr sz="2600" b="1" spc="-6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600" b="1" spc="-1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Standards</a:t>
                      </a:r>
                      <a:endParaRPr sz="2600">
                        <a:latin typeface="Arial"/>
                        <a:cs typeface="Arial"/>
                      </a:endParaRPr>
                    </a:p>
                  </a:txBody>
                  <a:tcPr marL="0" marR="0" marT="33401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300" b="1" spc="-5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2300">
                        <a:latin typeface="Arial"/>
                        <a:cs typeface="Arial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9545">
                        <a:lnSpc>
                          <a:spcPts val="2745"/>
                        </a:lnSpc>
                        <a:spcBef>
                          <a:spcPts val="100"/>
                        </a:spcBef>
                      </a:pP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JSS</a:t>
                      </a:r>
                      <a:r>
                        <a:rPr sz="2300" b="1" spc="-4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51034,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JSS</a:t>
                      </a:r>
                      <a:r>
                        <a:rPr sz="2300" b="1" spc="-4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51100,</a:t>
                      </a:r>
                      <a:r>
                        <a:rPr sz="2300" spc="-3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JSS</a:t>
                      </a:r>
                      <a:r>
                        <a:rPr sz="2300" b="1" spc="-4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51038,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JSS</a:t>
                      </a:r>
                      <a:r>
                        <a:rPr sz="2300" b="1" spc="-3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6145-26,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JSS</a:t>
                      </a:r>
                      <a:r>
                        <a:rPr sz="2300" b="1" spc="-4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6145-18,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UL</a:t>
                      </a:r>
                      <a:r>
                        <a:rPr sz="2300" b="1" spc="-3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758,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UL</a:t>
                      </a:r>
                      <a:r>
                        <a:rPr sz="2300" b="1" spc="-3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1581,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VG</a:t>
                      </a:r>
                      <a:r>
                        <a:rPr sz="2300" b="1" spc="-3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95218,</a:t>
                      </a:r>
                      <a:r>
                        <a:rPr sz="2300" spc="-4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DEF</a:t>
                      </a:r>
                      <a:r>
                        <a:rPr sz="2300" b="1" spc="-3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STD</a:t>
                      </a:r>
                      <a:r>
                        <a:rPr sz="2300" spc="-3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-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02-</a:t>
                      </a:r>
                      <a:endParaRPr sz="2300">
                        <a:latin typeface="Arial MT"/>
                        <a:cs typeface="Arial MT"/>
                      </a:endParaRPr>
                    </a:p>
                    <a:p>
                      <a:pPr marL="7620">
                        <a:lnSpc>
                          <a:spcPts val="2745"/>
                        </a:lnSpc>
                      </a:pP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525,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526,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527,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DEF</a:t>
                      </a:r>
                      <a:r>
                        <a:rPr sz="2300" b="1" spc="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STD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02-512,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DEF</a:t>
                      </a:r>
                      <a:r>
                        <a:rPr sz="2300" b="1" spc="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STAN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– 61-12</a:t>
                      </a:r>
                      <a:r>
                        <a:rPr sz="2300" spc="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Part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18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25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spc="12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/</a:t>
                      </a:r>
                      <a:r>
                        <a:rPr sz="2300" spc="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31,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EED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50-12,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EED</a:t>
                      </a:r>
                      <a:r>
                        <a:rPr sz="2300" b="1" spc="5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50-13,</a:t>
                      </a:r>
                      <a:r>
                        <a:rPr sz="2300" spc="-5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2300" b="1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MIL </a:t>
                      </a:r>
                      <a:r>
                        <a:rPr sz="230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C17, </a:t>
                      </a:r>
                      <a:r>
                        <a:rPr sz="2300" b="1" spc="-20" dirty="0">
                          <a:solidFill>
                            <a:srgbClr val="0071B1"/>
                          </a:solidFill>
                          <a:latin typeface="Arial"/>
                          <a:cs typeface="Arial"/>
                        </a:rPr>
                        <a:t>MILW</a:t>
                      </a:r>
                      <a:endParaRPr sz="2300">
                        <a:latin typeface="Arial"/>
                        <a:cs typeface="Arial"/>
                      </a:endParaRPr>
                    </a:p>
                    <a:p>
                      <a:pPr marL="7620">
                        <a:lnSpc>
                          <a:spcPts val="2720"/>
                        </a:lnSpc>
                        <a:spcBef>
                          <a:spcPts val="30"/>
                        </a:spcBef>
                      </a:pPr>
                      <a:r>
                        <a:rPr sz="2300" spc="-10" dirty="0">
                          <a:solidFill>
                            <a:srgbClr val="0071B1"/>
                          </a:solidFill>
                          <a:latin typeface="Arial MT"/>
                          <a:cs typeface="Arial MT"/>
                        </a:rPr>
                        <a:t>22759</a:t>
                      </a:r>
                      <a:endParaRPr sz="2300">
                        <a:latin typeface="Arial MT"/>
                        <a:cs typeface="Arial MT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324863"/>
                      </a:solidFill>
                      <a:prstDash val="solid"/>
                    </a:lnL>
                    <a:lnR w="12700">
                      <a:solidFill>
                        <a:srgbClr val="324863"/>
                      </a:solidFill>
                      <a:prstDash val="solid"/>
                    </a:lnR>
                    <a:lnT w="12700">
                      <a:solidFill>
                        <a:srgbClr val="324863"/>
                      </a:solidFill>
                      <a:prstDash val="solid"/>
                    </a:lnT>
                    <a:lnB w="12700">
                      <a:solidFill>
                        <a:srgbClr val="32486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963319" y="2189985"/>
            <a:ext cx="15321915" cy="482600"/>
          </a:xfrm>
          <a:prstGeom prst="rect">
            <a:avLst/>
          </a:prstGeom>
          <a:ln w="7853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260"/>
              </a:spcBef>
            </a:pP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We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specialize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in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manufacturing</a:t>
            </a:r>
            <a:r>
              <a:rPr sz="2600" b="1" spc="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cables</a:t>
            </a:r>
            <a:r>
              <a:rPr sz="2600" b="1" spc="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as</a:t>
            </a:r>
            <a:r>
              <a:rPr sz="2600" b="1" spc="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per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custom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made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design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for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0071B1"/>
                </a:solidFill>
                <a:latin typeface="Arial"/>
                <a:cs typeface="Arial"/>
              </a:rPr>
              <a:t>specific</a:t>
            </a:r>
            <a:r>
              <a:rPr sz="2600" b="1" spc="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0071B1"/>
                </a:solidFill>
                <a:latin typeface="Arial"/>
                <a:cs typeface="Arial"/>
              </a:rPr>
              <a:t>applications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6411" y="10320807"/>
            <a:ext cx="509841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dirty="0">
                <a:solidFill>
                  <a:srgbClr val="27A8C6"/>
                </a:solidFill>
                <a:latin typeface="Arial"/>
                <a:cs typeface="Arial"/>
              </a:rPr>
              <a:t>Max</a:t>
            </a:r>
            <a:r>
              <a:rPr sz="3950" b="1" spc="-20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3950" b="1" spc="-85" dirty="0">
                <a:solidFill>
                  <a:srgbClr val="27A8C6"/>
                </a:solidFill>
                <a:latin typeface="Arial"/>
                <a:cs typeface="Arial"/>
              </a:rPr>
              <a:t>Size</a:t>
            </a:r>
            <a:r>
              <a:rPr sz="3950" b="1" spc="-20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3950" b="1" spc="-250" dirty="0">
                <a:solidFill>
                  <a:srgbClr val="27A8C6"/>
                </a:solidFill>
                <a:latin typeface="Arial"/>
                <a:cs typeface="Arial"/>
              </a:rPr>
              <a:t>–</a:t>
            </a:r>
            <a:r>
              <a:rPr sz="3950" b="1" spc="-19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3950" b="1" spc="-55" dirty="0">
                <a:solidFill>
                  <a:srgbClr val="27A8C6"/>
                </a:solidFill>
                <a:latin typeface="Arial"/>
                <a:cs typeface="Arial"/>
              </a:rPr>
              <a:t>630</a:t>
            </a:r>
            <a:r>
              <a:rPr sz="3950" b="1" spc="-190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3950" b="1" spc="30" dirty="0">
                <a:solidFill>
                  <a:srgbClr val="27A8C6"/>
                </a:solidFill>
                <a:latin typeface="Arial"/>
                <a:cs typeface="Arial"/>
              </a:rPr>
              <a:t>SQMM</a:t>
            </a:r>
            <a:endParaRPr sz="395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18147" y="3975450"/>
            <a:ext cx="2069464" cy="9353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RAILWAY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&amp;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METRO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r>
              <a:rPr sz="1950" b="1" spc="1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–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ROLLING STOCK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0935" y="7551435"/>
            <a:ext cx="2097632" cy="178068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25152" y="6699556"/>
            <a:ext cx="2069464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1310" marR="5080" indent="-309245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RAILWAY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&amp;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METRO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r>
              <a:rPr sz="1950" b="1" spc="1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–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S</a:t>
            </a:r>
            <a:r>
              <a:rPr sz="1950" b="1" spc="1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&amp;</a:t>
            </a:r>
            <a:r>
              <a:rPr sz="1950" b="1" spc="1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50" dirty="0">
                <a:solidFill>
                  <a:srgbClr val="0071B1"/>
                </a:solidFill>
                <a:latin typeface="Calibri"/>
                <a:cs typeface="Calibri"/>
              </a:rPr>
              <a:t>T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2985" y="9330680"/>
            <a:ext cx="1853564" cy="62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98805" marR="5080" indent="-586740">
              <a:lnSpc>
                <a:spcPct val="101499"/>
              </a:lnSpc>
              <a:spcBef>
                <a:spcPts val="90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RUBBER</a:t>
            </a:r>
            <a:r>
              <a:rPr sz="1950" b="1" spc="5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FLEXIBLE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4148" y="7442558"/>
            <a:ext cx="2077318" cy="17752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89704" y="4888929"/>
            <a:ext cx="3824375" cy="177308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29408" y="2095077"/>
            <a:ext cx="2750261" cy="172138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91599" y="3998067"/>
            <a:ext cx="14255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SOLAR</a:t>
            </a:r>
            <a:r>
              <a:rPr sz="1950" b="1" spc="3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69660" y="6686991"/>
            <a:ext cx="2025014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2425" marR="5080" indent="-340360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ARMORED</a:t>
            </a:r>
            <a:r>
              <a:rPr sz="1950" b="1" spc="5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r>
              <a:rPr sz="1950" b="1" spc="5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50" dirty="0">
                <a:solidFill>
                  <a:srgbClr val="0071B1"/>
                </a:solidFill>
                <a:latin typeface="Calibri"/>
                <a:cs typeface="Calibri"/>
              </a:rPr>
              <a:t>–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SWA</a:t>
            </a:r>
            <a:r>
              <a:rPr sz="1950" b="1" spc="1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&amp;</a:t>
            </a:r>
            <a:r>
              <a:rPr sz="1950" b="1" spc="1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25" dirty="0">
                <a:solidFill>
                  <a:srgbClr val="0071B1"/>
                </a:solidFill>
                <a:latin typeface="Calibri"/>
                <a:cs typeface="Calibri"/>
              </a:rPr>
              <a:t>AWA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95151" y="9368375"/>
            <a:ext cx="1791970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68325" marR="5080" indent="-556260">
              <a:lnSpc>
                <a:spcPct val="102299"/>
              </a:lnSpc>
              <a:spcBef>
                <a:spcPts val="75"/>
              </a:spcBef>
            </a:pP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THERMOCOUPLE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19141" y="7419983"/>
            <a:ext cx="2318264" cy="180441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5521674" y="4907536"/>
            <a:ext cx="7672070" cy="1787525"/>
            <a:chOff x="5521674" y="4907536"/>
            <a:chExt cx="7672070" cy="178752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65945" y="4921944"/>
              <a:ext cx="2127788" cy="17730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21674" y="4907536"/>
              <a:ext cx="1848812" cy="1669436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1204864" y="6719660"/>
            <a:ext cx="1849755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361315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MARINE</a:t>
            </a:r>
            <a:r>
              <a:rPr sz="1950" b="1" spc="4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50" dirty="0">
                <a:solidFill>
                  <a:srgbClr val="0071B1"/>
                </a:solidFill>
                <a:latin typeface="Calibri"/>
                <a:cs typeface="Calibri"/>
              </a:rPr>
              <a:t>&amp;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OFFSHORE</a:t>
            </a:r>
            <a:r>
              <a:rPr sz="1950" b="1" spc="6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509147" y="9496538"/>
            <a:ext cx="124079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LSZH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297880" y="2158217"/>
            <a:ext cx="1848812" cy="1673456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392664" y="3965398"/>
            <a:ext cx="174815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CONTROL</a:t>
            </a:r>
            <a:r>
              <a:rPr sz="1950" b="1" spc="6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08718" y="6651809"/>
            <a:ext cx="2116455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29615" marR="5080" indent="-717550">
              <a:lnSpc>
                <a:spcPct val="102299"/>
              </a:lnSpc>
              <a:spcBef>
                <a:spcPts val="75"/>
              </a:spcBef>
            </a:pP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INSTRUMENTATION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51385" y="9315602"/>
            <a:ext cx="1816100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80390" marR="5080" indent="-568325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EV</a:t>
            </a:r>
            <a:r>
              <a:rPr sz="1950" b="1" spc="2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AUTOMOTIVE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313177" y="2059204"/>
            <a:ext cx="1974285" cy="185514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098105" y="4937766"/>
            <a:ext cx="2217314" cy="1721403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4140795" y="3982989"/>
            <a:ext cx="2145665" cy="62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744855" marR="5080" indent="-732790">
              <a:lnSpc>
                <a:spcPct val="101499"/>
              </a:lnSpc>
              <a:spcBef>
                <a:spcPts val="90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FIRE</a:t>
            </a:r>
            <a:r>
              <a:rPr sz="1950" b="1" spc="1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PERFORMANCE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059123" y="6686991"/>
            <a:ext cx="2193925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68985" marR="5080" indent="-756920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HIGH</a:t>
            </a:r>
            <a:r>
              <a:rPr sz="1950" b="1" spc="2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TEMPERATURE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107183" y="9368375"/>
            <a:ext cx="2193290" cy="63119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1285" marR="5080" indent="-109220">
              <a:lnSpc>
                <a:spcPct val="102299"/>
              </a:lnSpc>
              <a:spcBef>
                <a:spcPts val="75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MINING,</a:t>
            </a:r>
            <a:r>
              <a:rPr sz="1950" b="1" spc="3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DRILLING</a:t>
            </a:r>
            <a:r>
              <a:rPr sz="1950" b="1" spc="2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50" dirty="0">
                <a:solidFill>
                  <a:srgbClr val="0071B1"/>
                </a:solidFill>
                <a:latin typeface="Calibri"/>
                <a:cs typeface="Calibri"/>
              </a:rPr>
              <a:t>&amp;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TUNNELING</a:t>
            </a:r>
            <a:r>
              <a:rPr sz="1950" b="1" spc="3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20234" y="2204435"/>
            <a:ext cx="1665677" cy="158036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4157579" y="7480620"/>
            <a:ext cx="2092187" cy="168313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321000" y="7536598"/>
            <a:ext cx="1881167" cy="158454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475966" y="5033448"/>
            <a:ext cx="1611238" cy="155740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1191216" y="2175404"/>
            <a:ext cx="1741055" cy="1697995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11126227" y="4000581"/>
            <a:ext cx="2009139" cy="62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676910" marR="5080" indent="-664845">
              <a:lnSpc>
                <a:spcPct val="101499"/>
              </a:lnSpc>
              <a:spcBef>
                <a:spcPts val="90"/>
              </a:spcBef>
            </a:pP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EV</a:t>
            </a:r>
            <a:r>
              <a:rPr sz="1950" b="1" spc="2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dirty="0">
                <a:solidFill>
                  <a:srgbClr val="0071B1"/>
                </a:solidFill>
                <a:latin typeface="Calibri"/>
                <a:cs typeface="Calibri"/>
              </a:rPr>
              <a:t>GUN</a:t>
            </a:r>
            <a:r>
              <a:rPr sz="1950" b="1" spc="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1950" b="1" spc="-10" dirty="0">
                <a:solidFill>
                  <a:srgbClr val="0071B1"/>
                </a:solidFill>
                <a:latin typeface="Calibri"/>
                <a:cs typeface="Calibri"/>
              </a:rPr>
              <a:t>ASSEMBLY </a:t>
            </a:r>
            <a:r>
              <a:rPr sz="1950" b="1" spc="-2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34" name="object 34" descr="$PPTXTitle"/>
          <p:cNvSpPr txBox="1">
            <a:spLocks noGrp="1"/>
          </p:cNvSpPr>
          <p:nvPr>
            <p:ph type="title"/>
          </p:nvPr>
        </p:nvSpPr>
        <p:spPr>
          <a:xfrm>
            <a:off x="914399" y="1025173"/>
            <a:ext cx="44132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Wires</a:t>
            </a:r>
            <a:r>
              <a:rPr spc="-225" dirty="0"/>
              <a:t> </a:t>
            </a:r>
            <a:r>
              <a:rPr spc="-220" dirty="0"/>
              <a:t>&amp;</a:t>
            </a:r>
            <a:r>
              <a:rPr spc="-200" dirty="0"/>
              <a:t> </a:t>
            </a:r>
            <a:r>
              <a:rPr spc="-50" dirty="0"/>
              <a:t>Cables</a:t>
            </a:r>
          </a:p>
        </p:txBody>
      </p:sp>
      <p:grpSp>
        <p:nvGrpSpPr>
          <p:cNvPr id="35" name="object 35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36" name="object 36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102533" y="1012608"/>
            <a:ext cx="746760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In</a:t>
            </a:r>
            <a:r>
              <a:rPr spc="-305" dirty="0">
                <a:solidFill>
                  <a:srgbClr val="27A8C6"/>
                </a:solidFill>
              </a:rPr>
              <a:t> </a:t>
            </a:r>
            <a:r>
              <a:rPr spc="-90" dirty="0">
                <a:solidFill>
                  <a:srgbClr val="27A8C6"/>
                </a:solidFill>
              </a:rPr>
              <a:t>House</a:t>
            </a:r>
            <a:r>
              <a:rPr spc="-254" dirty="0">
                <a:solidFill>
                  <a:srgbClr val="27A8C6"/>
                </a:solidFill>
              </a:rPr>
              <a:t> </a:t>
            </a:r>
            <a:r>
              <a:rPr spc="-65" dirty="0">
                <a:solidFill>
                  <a:srgbClr val="27A8C6"/>
                </a:solidFill>
              </a:rPr>
              <a:t>Copper</a:t>
            </a:r>
            <a:r>
              <a:rPr spc="-275" dirty="0">
                <a:solidFill>
                  <a:srgbClr val="27A8C6"/>
                </a:solidFill>
              </a:rPr>
              <a:t> </a:t>
            </a:r>
            <a:r>
              <a:rPr spc="-35" dirty="0">
                <a:solidFill>
                  <a:srgbClr val="27A8C6"/>
                </a:solidFill>
              </a:rPr>
              <a:t>Drawing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982966"/>
            <a:ext cx="20093210" cy="641546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4741" y="3586770"/>
            <a:ext cx="7799705" cy="545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6390" indent="-313690">
              <a:lnSpc>
                <a:spcPts val="4250"/>
              </a:lnSpc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Best</a:t>
            </a:r>
            <a:r>
              <a:rPr sz="33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Class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Machines</a:t>
            </a:r>
            <a:r>
              <a:rPr sz="33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from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Germany</a:t>
            </a:r>
            <a:r>
              <a:rPr sz="3300" spc="-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125" dirty="0">
                <a:solidFill>
                  <a:srgbClr val="FFFFFF"/>
                </a:solidFill>
                <a:latin typeface="Arial MT"/>
                <a:cs typeface="Arial MT"/>
              </a:rPr>
              <a:t>-</a:t>
            </a:r>
            <a:endParaRPr sz="3300">
              <a:latin typeface="Arial MT"/>
              <a:cs typeface="Arial MT"/>
            </a:endParaRPr>
          </a:p>
          <a:p>
            <a:pPr marL="326390">
              <a:lnSpc>
                <a:spcPts val="3765"/>
              </a:lnSpc>
            </a:pPr>
            <a:r>
              <a:rPr sz="3300" b="1" spc="-10" dirty="0">
                <a:solidFill>
                  <a:srgbClr val="FFFFFF"/>
                </a:solidFill>
                <a:latin typeface="Arial"/>
                <a:cs typeface="Arial"/>
              </a:rPr>
              <a:t>Niehoff</a:t>
            </a:r>
            <a:endParaRPr sz="3300">
              <a:latin typeface="Arial"/>
              <a:cs typeface="Arial"/>
            </a:endParaRPr>
          </a:p>
          <a:p>
            <a:pPr marL="326390" marR="194310" indent="-314325">
              <a:lnSpc>
                <a:spcPct val="91000"/>
              </a:lnSpc>
              <a:spcBef>
                <a:spcPts val="2570"/>
              </a:spcBef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Capable</a:t>
            </a:r>
            <a:r>
              <a:rPr sz="33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of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drawing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 copper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from</a:t>
            </a:r>
            <a:r>
              <a:rPr sz="33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8</a:t>
            </a:r>
            <a:r>
              <a:rPr sz="3300" spc="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25" dirty="0">
                <a:solidFill>
                  <a:srgbClr val="FFFFFF"/>
                </a:solidFill>
                <a:latin typeface="Arial MT"/>
                <a:cs typeface="Arial MT"/>
              </a:rPr>
              <a:t>mm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rod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0.08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mm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fine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gauge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wire</a:t>
            </a:r>
            <a:endParaRPr sz="3300">
              <a:latin typeface="Arial MT"/>
              <a:cs typeface="Arial MT"/>
            </a:endParaRPr>
          </a:p>
          <a:p>
            <a:pPr marL="326390" indent="-313690">
              <a:lnSpc>
                <a:spcPct val="100000"/>
              </a:lnSpc>
              <a:spcBef>
                <a:spcPts val="2005"/>
              </a:spcBef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Machines</a:t>
            </a:r>
            <a:r>
              <a:rPr sz="33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Installed</a:t>
            </a:r>
            <a:r>
              <a:rPr sz="33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5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endParaRPr sz="3300">
              <a:latin typeface="Arial MT"/>
              <a:cs typeface="Arial MT"/>
            </a:endParaRPr>
          </a:p>
          <a:p>
            <a:pPr marL="485775" indent="-476250">
              <a:lnSpc>
                <a:spcPts val="4670"/>
              </a:lnSpc>
              <a:spcBef>
                <a:spcPts val="1780"/>
              </a:spcBef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Rod</a:t>
            </a:r>
            <a:r>
              <a:rPr sz="29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Break</a:t>
            </a:r>
            <a:r>
              <a:rPr sz="2950" spc="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20" dirty="0">
                <a:solidFill>
                  <a:srgbClr val="FFFFFF"/>
                </a:solidFill>
                <a:latin typeface="Arial MT"/>
                <a:cs typeface="Arial MT"/>
              </a:rPr>
              <a:t>Down</a:t>
            </a:r>
            <a:endParaRPr sz="2950">
              <a:latin typeface="Arial MT"/>
              <a:cs typeface="Arial MT"/>
            </a:endParaRPr>
          </a:p>
          <a:p>
            <a:pPr marL="485775" indent="-476250">
              <a:lnSpc>
                <a:spcPts val="3590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Multi</a:t>
            </a:r>
            <a:r>
              <a:rPr sz="295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Wire</a:t>
            </a:r>
            <a:r>
              <a:rPr sz="2950" spc="-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Drawing</a:t>
            </a:r>
            <a:r>
              <a:rPr sz="295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20" dirty="0">
                <a:solidFill>
                  <a:srgbClr val="FFFFFF"/>
                </a:solidFill>
                <a:latin typeface="Arial MT"/>
                <a:cs typeface="Arial MT"/>
              </a:rPr>
              <a:t>(24</a:t>
            </a:r>
            <a:r>
              <a:rPr sz="295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35" dirty="0">
                <a:solidFill>
                  <a:srgbClr val="FFFFFF"/>
                </a:solidFill>
                <a:latin typeface="Arial MT"/>
                <a:cs typeface="Arial MT"/>
              </a:rPr>
              <a:t>Wire)</a:t>
            </a:r>
            <a:r>
              <a:rPr sz="295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&amp;</a:t>
            </a:r>
            <a:r>
              <a:rPr sz="2950" spc="-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20" dirty="0">
                <a:solidFill>
                  <a:srgbClr val="FFFFFF"/>
                </a:solidFill>
                <a:latin typeface="Arial MT"/>
                <a:cs typeface="Arial MT"/>
              </a:rPr>
              <a:t>(32</a:t>
            </a:r>
            <a:r>
              <a:rPr sz="2950" spc="-6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10" dirty="0">
                <a:solidFill>
                  <a:srgbClr val="FFFFFF"/>
                </a:solidFill>
                <a:latin typeface="Arial MT"/>
                <a:cs typeface="Arial MT"/>
              </a:rPr>
              <a:t>Wire)</a:t>
            </a:r>
            <a:endParaRPr sz="2950">
              <a:latin typeface="Arial MT"/>
              <a:cs typeface="Arial MT"/>
            </a:endParaRPr>
          </a:p>
          <a:p>
            <a:pPr marL="485775" indent="-476250">
              <a:lnSpc>
                <a:spcPts val="4620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High</a:t>
            </a:r>
            <a:r>
              <a:rPr sz="295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FFFFFF"/>
                </a:solidFill>
                <a:latin typeface="Arial MT"/>
                <a:cs typeface="Arial MT"/>
              </a:rPr>
              <a:t>Speed</a:t>
            </a:r>
            <a:r>
              <a:rPr sz="2950" spc="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950" spc="-10" dirty="0">
                <a:solidFill>
                  <a:srgbClr val="FFFFFF"/>
                </a:solidFill>
                <a:latin typeface="Arial MT"/>
                <a:cs typeface="Arial MT"/>
              </a:rPr>
              <a:t>Bunchers</a:t>
            </a:r>
            <a:endParaRPr sz="295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98173" y="3366725"/>
            <a:ext cx="10918180" cy="54048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14399" y="1025173"/>
            <a:ext cx="44132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105" dirty="0">
                <a:solidFill>
                  <a:srgbClr val="055B9E"/>
                </a:solidFill>
                <a:latin typeface="Arial"/>
                <a:cs typeface="Arial"/>
              </a:rPr>
              <a:t>Wires</a:t>
            </a:r>
            <a:r>
              <a:rPr sz="4950" b="1" spc="-22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220" dirty="0">
                <a:solidFill>
                  <a:srgbClr val="055B9E"/>
                </a:solidFill>
                <a:latin typeface="Arial"/>
                <a:cs typeface="Arial"/>
              </a:rPr>
              <a:t>&amp;</a:t>
            </a:r>
            <a:r>
              <a:rPr sz="4950" b="1" spc="-20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50" dirty="0">
                <a:solidFill>
                  <a:srgbClr val="055B9E"/>
                </a:solidFill>
                <a:latin typeface="Arial"/>
                <a:cs typeface="Arial"/>
              </a:rPr>
              <a:t>Cables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8" name="object 8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730053" y="1012608"/>
            <a:ext cx="684085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In</a:t>
            </a:r>
            <a:r>
              <a:rPr spc="-325" dirty="0">
                <a:solidFill>
                  <a:srgbClr val="27A8C6"/>
                </a:solidFill>
              </a:rPr>
              <a:t> </a:t>
            </a:r>
            <a:r>
              <a:rPr spc="-90" dirty="0">
                <a:solidFill>
                  <a:srgbClr val="27A8C6"/>
                </a:solidFill>
              </a:rPr>
              <a:t>House</a:t>
            </a:r>
            <a:r>
              <a:rPr spc="-254" dirty="0">
                <a:solidFill>
                  <a:srgbClr val="27A8C6"/>
                </a:solidFill>
              </a:rPr>
              <a:t> </a:t>
            </a:r>
            <a:r>
              <a:rPr spc="-105" dirty="0">
                <a:solidFill>
                  <a:srgbClr val="27A8C6"/>
                </a:solidFill>
              </a:rPr>
              <a:t>Compounding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56070" y="2985155"/>
            <a:ext cx="10042060" cy="601392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6390" indent="-313690">
              <a:lnSpc>
                <a:spcPts val="4250"/>
              </a:lnSpc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dirty="0"/>
              <a:t>Fully</a:t>
            </a:r>
            <a:r>
              <a:rPr spc="90" dirty="0"/>
              <a:t> </a:t>
            </a:r>
            <a:r>
              <a:rPr dirty="0"/>
              <a:t>Automated</a:t>
            </a:r>
            <a:r>
              <a:rPr spc="90" dirty="0"/>
              <a:t> </a:t>
            </a:r>
            <a:r>
              <a:rPr dirty="0"/>
              <a:t>6</a:t>
            </a:r>
            <a:r>
              <a:rPr spc="95" dirty="0"/>
              <a:t> </a:t>
            </a:r>
            <a:r>
              <a:rPr dirty="0"/>
              <a:t>Compounding</a:t>
            </a:r>
            <a:r>
              <a:rPr spc="90" dirty="0"/>
              <a:t> </a:t>
            </a:r>
            <a:r>
              <a:rPr spc="-10" dirty="0"/>
              <a:t>Lines</a:t>
            </a:r>
          </a:p>
          <a:p>
            <a:pPr marL="326390">
              <a:lnSpc>
                <a:spcPts val="3765"/>
              </a:lnSpc>
            </a:pPr>
            <a:r>
              <a:rPr dirty="0"/>
              <a:t>capable</a:t>
            </a:r>
            <a:r>
              <a:rPr spc="10" dirty="0"/>
              <a:t> </a:t>
            </a:r>
            <a:r>
              <a:rPr spc="85" dirty="0"/>
              <a:t>to</a:t>
            </a:r>
            <a:r>
              <a:rPr spc="15" dirty="0"/>
              <a:t> </a:t>
            </a:r>
            <a:r>
              <a:rPr dirty="0"/>
              <a:t>manufacture</a:t>
            </a:r>
            <a:r>
              <a:rPr spc="15" dirty="0"/>
              <a:t> </a:t>
            </a:r>
            <a:r>
              <a:rPr dirty="0"/>
              <a:t>Special</a:t>
            </a:r>
            <a:r>
              <a:rPr spc="10" dirty="0"/>
              <a:t> </a:t>
            </a:r>
            <a:r>
              <a:rPr dirty="0"/>
              <a:t>Polymers</a:t>
            </a:r>
            <a:r>
              <a:rPr spc="10" dirty="0"/>
              <a:t> </a:t>
            </a:r>
            <a:r>
              <a:rPr spc="-50" dirty="0"/>
              <a:t>–</a:t>
            </a:r>
          </a:p>
          <a:p>
            <a:pPr marL="485775" indent="-476250">
              <a:lnSpc>
                <a:spcPts val="4660"/>
              </a:lnSpc>
              <a:spcBef>
                <a:spcPts val="2185"/>
              </a:spcBef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spc="-25" dirty="0"/>
              <a:t>EPR</a:t>
            </a:r>
            <a:endParaRPr sz="2950"/>
          </a:p>
          <a:p>
            <a:pPr marL="485775" indent="-476250">
              <a:lnSpc>
                <a:spcPts val="3579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spc="-20" dirty="0"/>
              <a:t>EPDM</a:t>
            </a:r>
            <a:endParaRPr sz="2950"/>
          </a:p>
          <a:p>
            <a:pPr marL="485775" indent="-476250">
              <a:lnSpc>
                <a:spcPts val="3540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spc="-25" dirty="0"/>
              <a:t>CPE</a:t>
            </a:r>
            <a:endParaRPr sz="2950"/>
          </a:p>
          <a:p>
            <a:pPr marL="485775" indent="-476250">
              <a:lnSpc>
                <a:spcPts val="3550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spc="-25" dirty="0"/>
              <a:t>EVA</a:t>
            </a:r>
            <a:endParaRPr sz="2950"/>
          </a:p>
          <a:p>
            <a:pPr marL="485775" indent="-476250">
              <a:lnSpc>
                <a:spcPts val="3550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spc="-20" dirty="0"/>
              <a:t>ZHFR</a:t>
            </a:r>
            <a:endParaRPr sz="2950"/>
          </a:p>
          <a:p>
            <a:pPr marL="485775" indent="-476250">
              <a:lnSpc>
                <a:spcPts val="4490"/>
              </a:lnSpc>
              <a:buClr>
                <a:srgbClr val="27A8C6"/>
              </a:buClr>
              <a:buSzPct val="157627"/>
              <a:buFont typeface="Wingdings"/>
              <a:buChar char=""/>
              <a:tabLst>
                <a:tab pos="485775" algn="l"/>
              </a:tabLst>
            </a:pPr>
            <a:r>
              <a:rPr sz="2950" dirty="0"/>
              <a:t>PVC</a:t>
            </a:r>
            <a:r>
              <a:rPr sz="2950" spc="-105" dirty="0"/>
              <a:t> </a:t>
            </a:r>
            <a:r>
              <a:rPr sz="2950" spc="-60" dirty="0"/>
              <a:t>(HR</a:t>
            </a:r>
            <a:r>
              <a:rPr sz="2950" spc="-105" dirty="0"/>
              <a:t> </a:t>
            </a:r>
            <a:r>
              <a:rPr sz="2950" spc="155" dirty="0"/>
              <a:t>/</a:t>
            </a:r>
            <a:r>
              <a:rPr sz="2950" spc="-100" dirty="0"/>
              <a:t> </a:t>
            </a:r>
            <a:r>
              <a:rPr sz="2950" spc="-20" dirty="0"/>
              <a:t>FR</a:t>
            </a:r>
            <a:r>
              <a:rPr sz="2950" spc="-105" dirty="0"/>
              <a:t> </a:t>
            </a:r>
            <a:r>
              <a:rPr sz="2950" spc="155" dirty="0"/>
              <a:t>/</a:t>
            </a:r>
            <a:r>
              <a:rPr sz="2950" spc="-105" dirty="0"/>
              <a:t> </a:t>
            </a:r>
            <a:r>
              <a:rPr sz="2950" spc="-10" dirty="0"/>
              <a:t>FRLS)</a:t>
            </a:r>
            <a:endParaRPr sz="2950"/>
          </a:p>
          <a:p>
            <a:pPr marL="766445" indent="-753745">
              <a:lnSpc>
                <a:spcPts val="2985"/>
              </a:lnSpc>
              <a:buClr>
                <a:srgbClr val="27A8C6"/>
              </a:buClr>
              <a:buSzPct val="161538"/>
              <a:buChar char="•"/>
              <a:tabLst>
                <a:tab pos="766445" algn="l"/>
              </a:tabLst>
            </a:pPr>
            <a:r>
              <a:rPr sz="2600" dirty="0"/>
              <a:t>PVC</a:t>
            </a:r>
            <a:r>
              <a:rPr sz="2600" spc="-50" dirty="0"/>
              <a:t> </a:t>
            </a:r>
            <a:r>
              <a:rPr sz="2600" dirty="0"/>
              <a:t>is</a:t>
            </a:r>
            <a:r>
              <a:rPr sz="2600" spc="-50" dirty="0"/>
              <a:t> </a:t>
            </a:r>
            <a:r>
              <a:rPr sz="2600" dirty="0"/>
              <a:t>UL</a:t>
            </a:r>
            <a:r>
              <a:rPr sz="2600" spc="-55" dirty="0"/>
              <a:t> </a:t>
            </a:r>
            <a:r>
              <a:rPr sz="2600" spc="55" dirty="0"/>
              <a:t>94-</a:t>
            </a:r>
            <a:r>
              <a:rPr sz="2600" dirty="0"/>
              <a:t>V0</a:t>
            </a:r>
            <a:r>
              <a:rPr sz="2600" spc="-50" dirty="0"/>
              <a:t> </a:t>
            </a:r>
            <a:r>
              <a:rPr sz="2600" spc="-10" dirty="0"/>
              <a:t>Approved</a:t>
            </a:r>
            <a:endParaRPr sz="26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982966"/>
            <a:ext cx="10116330" cy="599353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14399" y="1025173"/>
            <a:ext cx="44132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105" dirty="0">
                <a:solidFill>
                  <a:srgbClr val="055B9E"/>
                </a:solidFill>
                <a:latin typeface="Arial"/>
                <a:cs typeface="Arial"/>
              </a:rPr>
              <a:t>Wires</a:t>
            </a:r>
            <a:r>
              <a:rPr sz="4950" b="1" spc="-22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220" dirty="0">
                <a:solidFill>
                  <a:srgbClr val="055B9E"/>
                </a:solidFill>
                <a:latin typeface="Arial"/>
                <a:cs typeface="Arial"/>
              </a:rPr>
              <a:t>&amp;</a:t>
            </a:r>
            <a:r>
              <a:rPr sz="4950" b="1" spc="-20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50" dirty="0">
                <a:solidFill>
                  <a:srgbClr val="055B9E"/>
                </a:solidFill>
                <a:latin typeface="Arial"/>
                <a:cs typeface="Arial"/>
              </a:rPr>
              <a:t>Cables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8" name="object 8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2092524"/>
            <a:ext cx="20104100" cy="9213850"/>
            <a:chOff x="0" y="2092524"/>
            <a:chExt cx="20104100" cy="92138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317925"/>
              <a:ext cx="1402784" cy="69455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94303" y="10333813"/>
              <a:ext cx="1318912" cy="5802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010041"/>
              <a:ext cx="20104100" cy="29589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7661" y="2092524"/>
              <a:ext cx="12466112" cy="8386310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872516" y="984966"/>
            <a:ext cx="44132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Wires</a:t>
            </a:r>
            <a:r>
              <a:rPr spc="-225" dirty="0"/>
              <a:t> </a:t>
            </a:r>
            <a:r>
              <a:rPr spc="-220" dirty="0"/>
              <a:t>&amp;</a:t>
            </a:r>
            <a:r>
              <a:rPr spc="-200" dirty="0"/>
              <a:t> </a:t>
            </a:r>
            <a:r>
              <a:rPr spc="-50" dirty="0"/>
              <a:t>Cables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10" name="object 10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655007" y="1011772"/>
            <a:ext cx="7915275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b="1" dirty="0">
                <a:solidFill>
                  <a:srgbClr val="27A8C6"/>
                </a:solidFill>
                <a:latin typeface="Arial"/>
                <a:cs typeface="Arial"/>
              </a:rPr>
              <a:t>UL</a:t>
            </a:r>
            <a:r>
              <a:rPr sz="4600" b="1" spc="-27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600" b="1" spc="-145" dirty="0">
                <a:solidFill>
                  <a:srgbClr val="27A8C6"/>
                </a:solidFill>
                <a:latin typeface="Arial"/>
                <a:cs typeface="Arial"/>
              </a:rPr>
              <a:t>Approvals</a:t>
            </a:r>
            <a:r>
              <a:rPr sz="4600" b="1" spc="-18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600" b="1" spc="-45" dirty="0">
                <a:solidFill>
                  <a:srgbClr val="27A8C6"/>
                </a:solidFill>
                <a:latin typeface="Arial"/>
                <a:cs typeface="Arial"/>
              </a:rPr>
              <a:t>for</a:t>
            </a:r>
            <a:r>
              <a:rPr sz="4600" b="1" spc="-22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600" b="1" spc="-120" dirty="0">
                <a:solidFill>
                  <a:srgbClr val="27A8C6"/>
                </a:solidFill>
                <a:latin typeface="Arial"/>
                <a:cs typeface="Arial"/>
              </a:rPr>
              <a:t>USA</a:t>
            </a:r>
            <a:r>
              <a:rPr sz="4600" b="1" spc="-195" dirty="0">
                <a:solidFill>
                  <a:srgbClr val="27A8C6"/>
                </a:solidFill>
                <a:latin typeface="Arial"/>
                <a:cs typeface="Arial"/>
              </a:rPr>
              <a:t> </a:t>
            </a:r>
            <a:r>
              <a:rPr sz="4600" b="1" spc="-10" dirty="0">
                <a:solidFill>
                  <a:srgbClr val="27A8C6"/>
                </a:solidFill>
                <a:latin typeface="Arial"/>
                <a:cs typeface="Arial"/>
              </a:rPr>
              <a:t>Market</a:t>
            </a:r>
            <a:endParaRPr sz="4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9" y="1025173"/>
            <a:ext cx="443611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dirty="0">
                <a:solidFill>
                  <a:srgbClr val="055B9E"/>
                </a:solidFill>
                <a:latin typeface="Arial"/>
                <a:cs typeface="Arial"/>
              </a:rPr>
              <a:t>E</a:t>
            </a:r>
            <a:r>
              <a:rPr sz="4950" b="1" spc="-31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30" dirty="0">
                <a:solidFill>
                  <a:srgbClr val="055B9E"/>
                </a:solidFill>
                <a:latin typeface="Arial"/>
                <a:cs typeface="Arial"/>
              </a:rPr>
              <a:t>Beam</a:t>
            </a:r>
            <a:r>
              <a:rPr sz="4950" b="1" spc="-31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45" dirty="0">
                <a:solidFill>
                  <a:srgbClr val="055B9E"/>
                </a:solidFill>
                <a:latin typeface="Arial"/>
                <a:cs typeface="Arial"/>
              </a:rPr>
              <a:t>Cables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4" name="object 4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3775256" y="1012608"/>
            <a:ext cx="580453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E</a:t>
            </a:r>
            <a:r>
              <a:rPr spc="-310" dirty="0">
                <a:solidFill>
                  <a:srgbClr val="27A8C6"/>
                </a:solidFill>
              </a:rPr>
              <a:t> </a:t>
            </a:r>
            <a:r>
              <a:rPr spc="-30" dirty="0">
                <a:solidFill>
                  <a:srgbClr val="27A8C6"/>
                </a:solidFill>
              </a:rPr>
              <a:t>Beam</a:t>
            </a:r>
            <a:r>
              <a:rPr spc="-310" dirty="0">
                <a:solidFill>
                  <a:srgbClr val="27A8C6"/>
                </a:solidFill>
              </a:rPr>
              <a:t> </a:t>
            </a:r>
            <a:r>
              <a:rPr spc="-110" dirty="0">
                <a:solidFill>
                  <a:srgbClr val="27A8C6"/>
                </a:solidFill>
              </a:rPr>
              <a:t>Technology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29360" y="2372346"/>
            <a:ext cx="11027410" cy="3730625"/>
          </a:xfrm>
          <a:prstGeom prst="rect">
            <a:avLst/>
          </a:prstGeom>
          <a:ln w="785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4930" marR="566420">
              <a:lnSpc>
                <a:spcPct val="103400"/>
              </a:lnSpc>
              <a:spcBef>
                <a:spcPts val="140"/>
              </a:spcBef>
            </a:pP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The</a:t>
            </a:r>
            <a:r>
              <a:rPr sz="2600" b="1" u="heavy" spc="10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electron-beam</a:t>
            </a:r>
            <a:r>
              <a:rPr sz="2600" b="1" u="heavy" spc="10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processing</a:t>
            </a:r>
            <a:r>
              <a:rPr sz="2600" b="1" u="heavy" spc="10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facility</a:t>
            </a:r>
            <a:r>
              <a:rPr sz="2600" b="1" u="heavy" spc="10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can</a:t>
            </a:r>
            <a:r>
              <a:rPr sz="2600" b="1" u="heavy" spc="10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be</a:t>
            </a:r>
            <a:r>
              <a:rPr sz="2600" b="1" u="heavy" spc="10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broken</a:t>
            </a:r>
            <a:r>
              <a:rPr sz="2600" b="1" u="heavy" spc="10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down</a:t>
            </a:r>
            <a:r>
              <a:rPr sz="2600" b="1" u="heavy" spc="10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into</a:t>
            </a:r>
            <a:r>
              <a:rPr sz="2600" b="1" u="heavy" spc="10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spc="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a</a:t>
            </a:r>
            <a:r>
              <a:rPr sz="2600" b="1" spc="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number</a:t>
            </a:r>
            <a:r>
              <a:rPr sz="2600" b="1" u="heavy" spc="1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of</a:t>
            </a:r>
            <a:r>
              <a:rPr sz="2600" b="1" u="heavy" spc="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sub</a:t>
            </a:r>
            <a:r>
              <a:rPr sz="2600" b="1" u="heavy" spc="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spc="-1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systems: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2600">
              <a:latin typeface="Arial"/>
              <a:cs typeface="Arial"/>
            </a:endParaRPr>
          </a:p>
          <a:p>
            <a:pPr marL="191770" indent="-123825">
              <a:lnSpc>
                <a:spcPct val="100000"/>
              </a:lnSpc>
              <a:spcBef>
                <a:spcPts val="5"/>
              </a:spcBef>
              <a:buSzPct val="96153"/>
              <a:buChar char="•"/>
              <a:tabLst>
                <a:tab pos="191770" algn="l"/>
              </a:tabLst>
            </a:pP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High</a:t>
            </a:r>
            <a:r>
              <a:rPr sz="2600" spc="13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voltage</a:t>
            </a:r>
            <a:r>
              <a:rPr sz="2600" spc="12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generator</a:t>
            </a:r>
            <a:endParaRPr sz="2600">
              <a:latin typeface="Arial MT"/>
              <a:cs typeface="Arial MT"/>
            </a:endParaRPr>
          </a:p>
          <a:p>
            <a:pPr marL="191770" indent="-123825">
              <a:lnSpc>
                <a:spcPct val="100000"/>
              </a:lnSpc>
              <a:spcBef>
                <a:spcPts val="5"/>
              </a:spcBef>
              <a:buSzPct val="96153"/>
              <a:buChar char="•"/>
              <a:tabLst>
                <a:tab pos="191770" algn="l"/>
              </a:tabLst>
            </a:pP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Electron</a:t>
            </a:r>
            <a:r>
              <a:rPr sz="2600" spc="12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accelerator</a:t>
            </a:r>
            <a:endParaRPr sz="2600">
              <a:latin typeface="Arial MT"/>
              <a:cs typeface="Arial MT"/>
            </a:endParaRPr>
          </a:p>
          <a:p>
            <a:pPr marL="191770" indent="-123825">
              <a:lnSpc>
                <a:spcPct val="100000"/>
              </a:lnSpc>
              <a:spcBef>
                <a:spcPts val="5"/>
              </a:spcBef>
              <a:buSzPct val="96153"/>
              <a:buChar char="•"/>
              <a:tabLst>
                <a:tab pos="191770" algn="l"/>
              </a:tabLst>
            </a:pP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Scanning</a:t>
            </a:r>
            <a:r>
              <a:rPr sz="2600" spc="12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system</a:t>
            </a:r>
            <a:r>
              <a:rPr sz="2600" spc="12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and</a:t>
            </a:r>
            <a:r>
              <a:rPr sz="2600" spc="12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window</a:t>
            </a:r>
            <a:endParaRPr sz="2600">
              <a:latin typeface="Arial MT"/>
              <a:cs typeface="Arial MT"/>
            </a:endParaRPr>
          </a:p>
          <a:p>
            <a:pPr marL="191770" indent="-123825">
              <a:lnSpc>
                <a:spcPct val="100000"/>
              </a:lnSpc>
              <a:spcBef>
                <a:spcPts val="105"/>
              </a:spcBef>
              <a:buSzPct val="96153"/>
              <a:buChar char="•"/>
              <a:tabLst>
                <a:tab pos="191770" algn="l"/>
              </a:tabLst>
            </a:pPr>
            <a:r>
              <a:rPr sz="2600" spc="45" dirty="0">
                <a:solidFill>
                  <a:srgbClr val="0071B1"/>
                </a:solidFill>
                <a:latin typeface="Arial MT"/>
                <a:cs typeface="Arial MT"/>
              </a:rPr>
              <a:t>Product</a:t>
            </a:r>
            <a:r>
              <a:rPr sz="2600" spc="9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handling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system</a:t>
            </a:r>
            <a:endParaRPr sz="2600">
              <a:latin typeface="Arial MT"/>
              <a:cs typeface="Arial MT"/>
            </a:endParaRPr>
          </a:p>
          <a:p>
            <a:pPr marL="191770" indent="-123825">
              <a:lnSpc>
                <a:spcPct val="100000"/>
              </a:lnSpc>
              <a:spcBef>
                <a:spcPts val="10"/>
              </a:spcBef>
              <a:buSzPct val="96153"/>
              <a:buChar char="•"/>
              <a:tabLst>
                <a:tab pos="191770" algn="l"/>
              </a:tabLst>
            </a:pP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Control</a:t>
            </a:r>
            <a:r>
              <a:rPr sz="2600" spc="26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system</a:t>
            </a:r>
            <a:endParaRPr sz="2600">
              <a:latin typeface="Arial MT"/>
              <a:cs typeface="Arial MT"/>
            </a:endParaRPr>
          </a:p>
          <a:p>
            <a:pPr marL="191770" indent="-123825">
              <a:lnSpc>
                <a:spcPct val="100000"/>
              </a:lnSpc>
              <a:spcBef>
                <a:spcPts val="105"/>
              </a:spcBef>
              <a:buSzPct val="96153"/>
              <a:buChar char="•"/>
              <a:tabLst>
                <a:tab pos="191770" algn="l"/>
              </a:tabLst>
            </a:pP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Radiation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shielding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and</a:t>
            </a:r>
            <a:r>
              <a:rPr sz="2600" spc="114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personnel</a:t>
            </a:r>
            <a:r>
              <a:rPr sz="2600" spc="12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safety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system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29360" y="6544711"/>
            <a:ext cx="10960735" cy="4136390"/>
          </a:xfrm>
          <a:prstGeom prst="rect">
            <a:avLst/>
          </a:prstGeom>
          <a:ln w="7853">
            <a:solidFill>
              <a:srgbClr val="0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240"/>
              </a:spcBef>
            </a:pP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Equipment</a:t>
            </a:r>
            <a:r>
              <a:rPr sz="2600" b="1" u="heavy" spc="21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for</a:t>
            </a:r>
            <a:r>
              <a:rPr sz="2600" b="1" u="heavy" spc="22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electron-beam</a:t>
            </a:r>
            <a:r>
              <a:rPr sz="2600" b="1" u="heavy" spc="22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spc="-1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crosslinking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600">
              <a:latin typeface="Arial"/>
              <a:cs typeface="Arial"/>
            </a:endParaRPr>
          </a:p>
          <a:p>
            <a:pPr marL="74930" marR="226060">
              <a:lnSpc>
                <a:spcPct val="101600"/>
              </a:lnSpc>
            </a:pP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electron-beam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cross-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linking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electrons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are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generated</a:t>
            </a:r>
            <a:r>
              <a:rPr sz="2600" spc="9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by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30" dirty="0">
                <a:solidFill>
                  <a:srgbClr val="0071B1"/>
                </a:solidFill>
                <a:latin typeface="Arial MT"/>
                <a:cs typeface="Arial MT"/>
              </a:rPr>
              <a:t>hot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filament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and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then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accelerated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vacuum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chamber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by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high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voltage.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At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10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end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10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vacuum</a:t>
            </a:r>
            <a:r>
              <a:rPr sz="2600" spc="10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chamber</a:t>
            </a:r>
            <a:r>
              <a:rPr sz="2600" spc="10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there</a:t>
            </a:r>
            <a:r>
              <a:rPr sz="2600" spc="10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is</a:t>
            </a:r>
            <a:r>
              <a:rPr sz="2600" spc="10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</a:t>
            </a:r>
            <a:r>
              <a:rPr sz="2600" spc="10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thin</a:t>
            </a:r>
            <a:r>
              <a:rPr sz="2600" spc="10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titanium</a:t>
            </a:r>
            <a:r>
              <a:rPr sz="2600" spc="10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foil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which</a:t>
            </a:r>
            <a:r>
              <a:rPr sz="2600" spc="1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25" dirty="0">
                <a:solidFill>
                  <a:srgbClr val="0071B1"/>
                </a:solidFill>
                <a:latin typeface="Arial MT"/>
                <a:cs typeface="Arial MT"/>
              </a:rPr>
              <a:t>the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electrons</a:t>
            </a:r>
            <a:r>
              <a:rPr sz="2600" spc="7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pass</a:t>
            </a:r>
            <a:r>
              <a:rPr sz="2600" spc="7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through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onto</a:t>
            </a:r>
            <a:r>
              <a:rPr sz="2600" spc="7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7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product.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Typical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values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7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20" dirty="0">
                <a:solidFill>
                  <a:srgbClr val="0071B1"/>
                </a:solidFill>
                <a:latin typeface="Arial MT"/>
                <a:cs typeface="Arial MT"/>
              </a:rPr>
              <a:t>high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voltage</a:t>
            </a:r>
            <a:r>
              <a:rPr sz="2600" spc="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for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wire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and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cable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are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between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500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kV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and</a:t>
            </a:r>
            <a:r>
              <a:rPr sz="2600" spc="6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3</a:t>
            </a:r>
            <a:r>
              <a:rPr sz="2600" spc="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MV.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Higher</a:t>
            </a:r>
            <a:r>
              <a:rPr sz="26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25" dirty="0">
                <a:solidFill>
                  <a:srgbClr val="0071B1"/>
                </a:solidFill>
                <a:latin typeface="Arial MT"/>
                <a:cs typeface="Arial MT"/>
              </a:rPr>
              <a:t>and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lower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voltages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are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used</a:t>
            </a:r>
            <a:r>
              <a:rPr sz="2600" spc="10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for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other</a:t>
            </a:r>
            <a:r>
              <a:rPr sz="2600" spc="9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applications.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65" dirty="0">
                <a:solidFill>
                  <a:srgbClr val="0071B1"/>
                </a:solidFill>
                <a:latin typeface="Arial MT"/>
                <a:cs typeface="Arial MT"/>
              </a:rPr>
              <a:t>product</a:t>
            </a:r>
            <a:r>
              <a:rPr sz="2600" spc="10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is</a:t>
            </a:r>
            <a:r>
              <a:rPr sz="2600" spc="9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passed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through</a:t>
            </a:r>
            <a:r>
              <a:rPr sz="2600" spc="7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7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beam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2600" spc="8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electrons</a:t>
            </a:r>
            <a:r>
              <a:rPr sz="2600" spc="7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</a:t>
            </a:r>
            <a:r>
              <a:rPr sz="2600" spc="7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variety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5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ways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75" dirty="0">
                <a:solidFill>
                  <a:srgbClr val="0071B1"/>
                </a:solidFill>
                <a:latin typeface="Arial MT"/>
                <a:cs typeface="Arial MT"/>
              </a:rPr>
              <a:t>to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allow</a:t>
            </a:r>
            <a:r>
              <a:rPr sz="2600" spc="8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optimization </a:t>
            </a:r>
            <a:r>
              <a:rPr sz="2600" spc="5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2600" spc="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2600" spc="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0071B1"/>
                </a:solidFill>
                <a:latin typeface="Arial MT"/>
                <a:cs typeface="Arial MT"/>
              </a:rPr>
              <a:t>process.</a:t>
            </a:r>
            <a:endParaRPr sz="26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7661" y="2372346"/>
            <a:ext cx="5342633" cy="422085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3851" y="6830368"/>
            <a:ext cx="6332791" cy="356345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9" y="1025173"/>
            <a:ext cx="443611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dirty="0">
                <a:solidFill>
                  <a:srgbClr val="055B9E"/>
                </a:solidFill>
                <a:latin typeface="Arial"/>
                <a:cs typeface="Arial"/>
              </a:rPr>
              <a:t>E</a:t>
            </a:r>
            <a:r>
              <a:rPr sz="4950" b="1" spc="-31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30" dirty="0">
                <a:solidFill>
                  <a:srgbClr val="055B9E"/>
                </a:solidFill>
                <a:latin typeface="Arial"/>
                <a:cs typeface="Arial"/>
              </a:rPr>
              <a:t>Beam</a:t>
            </a:r>
            <a:r>
              <a:rPr sz="4950" b="1" spc="-31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45" dirty="0">
                <a:solidFill>
                  <a:srgbClr val="055B9E"/>
                </a:solidFill>
                <a:latin typeface="Arial"/>
                <a:cs typeface="Arial"/>
              </a:rPr>
              <a:t>Cables</a:t>
            </a:r>
            <a:endParaRPr sz="495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63040" y="2004161"/>
          <a:ext cx="9954260" cy="82969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873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753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Description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2400" b="1" spc="-20" dirty="0">
                          <a:latin typeface="Arial"/>
                          <a:cs typeface="Arial"/>
                        </a:rPr>
                        <a:t>Unit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24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24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0" dirty="0">
                          <a:latin typeface="Arial"/>
                          <a:cs typeface="Arial"/>
                        </a:rPr>
                        <a:t>Beam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0025" algn="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Normal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284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Reduced</a:t>
                      </a:r>
                      <a:r>
                        <a:rPr sz="24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Size</a:t>
                      </a:r>
                      <a:r>
                        <a:rPr sz="24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(1</a:t>
                      </a:r>
                      <a:r>
                        <a:rPr sz="24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x</a:t>
                      </a:r>
                      <a:r>
                        <a:rPr sz="2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150</a:t>
                      </a:r>
                      <a:r>
                        <a:rPr sz="24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sq.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5" dirty="0">
                          <a:latin typeface="Arial MT"/>
                          <a:cs typeface="Arial MT"/>
                        </a:rPr>
                        <a:t>mm)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Sq.mm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21.9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29.3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Life</a:t>
                      </a:r>
                      <a:r>
                        <a:rPr sz="24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2400" spc="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Cable</a:t>
                      </a:r>
                      <a:r>
                        <a:rPr sz="24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(Arrhenious</a:t>
                      </a:r>
                      <a:r>
                        <a:rPr sz="24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Plot)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Yrs.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021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&gt;</a:t>
                      </a:r>
                      <a:r>
                        <a:rPr sz="24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5" dirty="0">
                          <a:latin typeface="Arial MT"/>
                          <a:cs typeface="Arial MT"/>
                        </a:rPr>
                        <a:t>35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86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15-</a:t>
                      </a:r>
                      <a:r>
                        <a:rPr sz="2400" spc="-25" dirty="0">
                          <a:latin typeface="Arial MT"/>
                          <a:cs typeface="Arial MT"/>
                        </a:rPr>
                        <a:t>19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Continuous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operating</a:t>
                      </a:r>
                      <a:r>
                        <a:rPr sz="24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temp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(</a:t>
                      </a:r>
                      <a:r>
                        <a:rPr sz="2400" spc="-30" baseline="41666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C)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8953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657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125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90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284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Current</a:t>
                      </a:r>
                      <a:r>
                        <a:rPr sz="24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rating</a:t>
                      </a:r>
                      <a:r>
                        <a:rPr sz="24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(max.)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69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Amy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69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657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579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69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378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69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Cold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Bend</a:t>
                      </a:r>
                      <a:r>
                        <a:rPr sz="2400" spc="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at</a:t>
                      </a:r>
                      <a:r>
                        <a:rPr sz="2400" spc="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-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65</a:t>
                      </a:r>
                      <a:r>
                        <a:rPr sz="2400" spc="-30" baseline="41666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C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8953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Pass/Fail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Passed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25425" algn="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Failed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7350">
                <a:tc>
                  <a:txBody>
                    <a:bodyPr/>
                    <a:lstStyle/>
                    <a:p>
                      <a:pPr marL="55244">
                        <a:lnSpc>
                          <a:spcPts val="2860"/>
                        </a:lnSpc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Ruggedness</a:t>
                      </a:r>
                      <a:endParaRPr sz="2400">
                        <a:latin typeface="Arial MT"/>
                        <a:cs typeface="Arial MT"/>
                      </a:endParaRPr>
                    </a:p>
                    <a:p>
                      <a:pPr marL="55244" marR="1496060">
                        <a:lnSpc>
                          <a:spcPts val="2990"/>
                        </a:lnSpc>
                        <a:spcBef>
                          <a:spcPts val="110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#</a:t>
                      </a:r>
                      <a:r>
                        <a:rPr sz="2400" spc="25" dirty="0">
                          <a:latin typeface="Arial MT"/>
                          <a:cs typeface="Arial MT"/>
                        </a:rPr>
                        <a:t> 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Dynamic</a:t>
                      </a:r>
                      <a:r>
                        <a:rPr sz="2400" spc="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Cut-Through</a:t>
                      </a:r>
                      <a:r>
                        <a:rPr sz="24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(Kg)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#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Crush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Resistance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(Kg)</a:t>
                      </a:r>
                      <a:endParaRPr sz="2400">
                        <a:latin typeface="Arial MT"/>
                        <a:cs typeface="Arial MT"/>
                      </a:endParaRPr>
                    </a:p>
                    <a:p>
                      <a:pPr marL="55244">
                        <a:lnSpc>
                          <a:spcPts val="2865"/>
                        </a:lnSpc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(Kg to</a:t>
                      </a:r>
                      <a:r>
                        <a:rPr sz="24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cause</a:t>
                      </a:r>
                      <a:r>
                        <a:rPr sz="24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failure)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4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Kg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28448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4870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169</a:t>
                      </a:r>
                      <a:endParaRPr sz="2400">
                        <a:latin typeface="Arial MT"/>
                        <a:cs typeface="Arial MT"/>
                      </a:endParaRPr>
                    </a:p>
                    <a:p>
                      <a:pPr marL="400685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3061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9588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64</a:t>
                      </a:r>
                      <a:endParaRPr sz="2400">
                        <a:latin typeface="Arial MT"/>
                        <a:cs typeface="Arial MT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1482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9588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6125">
                <a:tc>
                  <a:txBody>
                    <a:bodyPr/>
                    <a:lstStyle/>
                    <a:p>
                      <a:pPr marL="55244">
                        <a:lnSpc>
                          <a:spcPts val="2860"/>
                        </a:lnSpc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Scrape</a:t>
                      </a:r>
                      <a:r>
                        <a:rPr sz="2400" spc="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Abrasion</a:t>
                      </a:r>
                      <a:endParaRPr sz="2400">
                        <a:latin typeface="Arial MT"/>
                        <a:cs typeface="Arial MT"/>
                      </a:endParaRPr>
                    </a:p>
                    <a:p>
                      <a:pPr marL="55244">
                        <a:lnSpc>
                          <a:spcPts val="2815"/>
                        </a:lnSpc>
                        <a:spcBef>
                          <a:spcPts val="100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(No.</a:t>
                      </a:r>
                      <a:r>
                        <a:rPr sz="2400" spc="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2400" spc="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scrapes</a:t>
                      </a:r>
                      <a:r>
                        <a:rPr sz="24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to</a:t>
                      </a:r>
                      <a:r>
                        <a:rPr sz="24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failure)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Nos.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17843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11850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17843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620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17843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Minimum</a:t>
                      </a:r>
                      <a:r>
                        <a:rPr sz="2400" spc="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Bending</a:t>
                      </a:r>
                      <a:r>
                        <a:rPr sz="2400" spc="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Radius</a:t>
                      </a:r>
                      <a:r>
                        <a:rPr sz="24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(Flexibility)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mm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62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88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9150">
                <a:tc>
                  <a:txBody>
                    <a:bodyPr/>
                    <a:lstStyle/>
                    <a:p>
                      <a:pPr marL="55244" marR="1156970">
                        <a:lnSpc>
                          <a:spcPct val="103600"/>
                        </a:lnSpc>
                        <a:spcBef>
                          <a:spcPts val="3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Oil</a:t>
                      </a:r>
                      <a:r>
                        <a:rPr sz="2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Resistance</a:t>
                      </a:r>
                      <a:r>
                        <a:rPr sz="24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(60</a:t>
                      </a:r>
                      <a:r>
                        <a:rPr sz="2400" baseline="41666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C Diesel</a:t>
                      </a:r>
                      <a:r>
                        <a:rPr sz="2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Oil)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(%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swell)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457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400" spc="-50" dirty="0">
                          <a:latin typeface="Arial MT"/>
                          <a:cs typeface="Arial MT"/>
                        </a:rPr>
                        <a:t>%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21590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13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21590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1700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20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215900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2284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Acid</a:t>
                      </a:r>
                      <a:r>
                        <a:rPr sz="24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Gas</a:t>
                      </a:r>
                      <a:r>
                        <a:rPr sz="2400" spc="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Generation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PPM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3395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&lt;50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0185" algn="r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&gt;1000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9055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Nuclear</a:t>
                      </a:r>
                      <a:r>
                        <a:rPr sz="2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Radiation</a:t>
                      </a:r>
                      <a:r>
                        <a:rPr sz="24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10" dirty="0">
                          <a:latin typeface="Arial MT"/>
                          <a:cs typeface="Arial MT"/>
                        </a:rPr>
                        <a:t>Resistance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Mrad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&gt;200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592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5" dirty="0">
                          <a:latin typeface="Arial MT"/>
                          <a:cs typeface="Arial MT"/>
                        </a:rPr>
                        <a:t>100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1650">
                <a:tc>
                  <a:txBody>
                    <a:bodyPr/>
                    <a:lstStyle/>
                    <a:p>
                      <a:pPr marL="55244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dirty="0">
                          <a:latin typeface="Arial MT"/>
                          <a:cs typeface="Arial MT"/>
                        </a:rPr>
                        <a:t>Weight</a:t>
                      </a:r>
                      <a:r>
                        <a:rPr sz="2400" spc="7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2400" spc="1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400" spc="-20" dirty="0">
                          <a:latin typeface="Arial MT"/>
                          <a:cs typeface="Arial MT"/>
                        </a:rPr>
                        <a:t>Cable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10" dirty="0">
                          <a:latin typeface="Arial MT"/>
                          <a:cs typeface="Arial MT"/>
                        </a:rPr>
                        <a:t>Kg/Km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1365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956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2400" spc="-20" dirty="0">
                          <a:latin typeface="Arial MT"/>
                          <a:cs typeface="Arial MT"/>
                        </a:rPr>
                        <a:t>1970</a:t>
                      </a:r>
                      <a:endParaRPr sz="240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L w="28575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80808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19304" y="4098419"/>
            <a:ext cx="6437081" cy="4138156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6" name="object 6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4146973" y="1012608"/>
            <a:ext cx="543369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E</a:t>
            </a:r>
            <a:r>
              <a:rPr spc="-310" dirty="0">
                <a:solidFill>
                  <a:srgbClr val="27A8C6"/>
                </a:solidFill>
              </a:rPr>
              <a:t> </a:t>
            </a:r>
            <a:r>
              <a:rPr spc="-30" dirty="0">
                <a:solidFill>
                  <a:srgbClr val="27A8C6"/>
                </a:solidFill>
              </a:rPr>
              <a:t>Beam</a:t>
            </a:r>
            <a:r>
              <a:rPr spc="-310" dirty="0">
                <a:solidFill>
                  <a:srgbClr val="27A8C6"/>
                </a:solidFill>
              </a:rPr>
              <a:t> </a:t>
            </a:r>
            <a:r>
              <a:rPr spc="-70" dirty="0">
                <a:solidFill>
                  <a:srgbClr val="27A8C6"/>
                </a:solidFill>
              </a:rPr>
              <a:t>Properties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9" y="1025173"/>
            <a:ext cx="44132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105" dirty="0">
                <a:solidFill>
                  <a:srgbClr val="055B9E"/>
                </a:solidFill>
                <a:latin typeface="Arial"/>
                <a:cs typeface="Arial"/>
              </a:rPr>
              <a:t>Wires</a:t>
            </a:r>
            <a:r>
              <a:rPr sz="4950" b="1" spc="-22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220" dirty="0">
                <a:solidFill>
                  <a:srgbClr val="055B9E"/>
                </a:solidFill>
                <a:latin typeface="Arial"/>
                <a:cs typeface="Arial"/>
              </a:rPr>
              <a:t>&amp;</a:t>
            </a:r>
            <a:r>
              <a:rPr sz="4950" b="1" spc="-20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50" dirty="0">
                <a:solidFill>
                  <a:srgbClr val="055B9E"/>
                </a:solidFill>
                <a:latin typeface="Arial"/>
                <a:cs typeface="Arial"/>
              </a:rPr>
              <a:t>Cables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4" name="object 4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4421834" y="1012608"/>
            <a:ext cx="516064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Market</a:t>
            </a:r>
            <a:r>
              <a:rPr spc="-50" dirty="0">
                <a:solidFill>
                  <a:srgbClr val="27A8C6"/>
                </a:solidFill>
              </a:rPr>
              <a:t> </a:t>
            </a:r>
            <a:r>
              <a:rPr spc="-65" dirty="0">
                <a:solidFill>
                  <a:srgbClr val="27A8C6"/>
                </a:solidFill>
              </a:rPr>
              <a:t>Segments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438" y="3125371"/>
            <a:ext cx="12485233" cy="199365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45364" y="6715156"/>
            <a:ext cx="15286624" cy="207373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50438" y="5266302"/>
            <a:ext cx="224282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766445" marR="5080" indent="-754380">
              <a:lnSpc>
                <a:spcPct val="102000"/>
              </a:lnSpc>
              <a:spcBef>
                <a:spcPts val="40"/>
              </a:spcBef>
            </a:pP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RAILWAY</a:t>
            </a:r>
            <a:r>
              <a:rPr sz="2150" b="1" spc="-6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&amp;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20" dirty="0">
                <a:solidFill>
                  <a:srgbClr val="0071B1"/>
                </a:solidFill>
                <a:latin typeface="Calibri"/>
                <a:cs typeface="Calibri"/>
              </a:rPr>
              <a:t>METRO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CABLE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41449" y="5266302"/>
            <a:ext cx="165735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219075">
              <a:lnSpc>
                <a:spcPct val="102000"/>
              </a:lnSpc>
              <a:spcBef>
                <a:spcPts val="40"/>
              </a:spcBef>
            </a:pP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MARINE</a:t>
            </a:r>
            <a:r>
              <a:rPr sz="2150" b="1" spc="-10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&amp;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SHIPBUILDING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24989" y="5266302"/>
            <a:ext cx="1149985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18110" marR="5080" indent="-106045">
              <a:lnSpc>
                <a:spcPct val="102000"/>
              </a:lnSpc>
              <a:spcBef>
                <a:spcPts val="40"/>
              </a:spcBef>
            </a:pP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RENEWAL ENERGY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19018" y="5266302"/>
            <a:ext cx="143891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65405">
              <a:lnSpc>
                <a:spcPct val="102000"/>
              </a:lnSpc>
              <a:spcBef>
                <a:spcPts val="40"/>
              </a:spcBef>
            </a:pP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OIL</a:t>
            </a:r>
            <a:r>
              <a:rPr sz="2150" b="1" spc="-3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|</a:t>
            </a:r>
            <a:r>
              <a:rPr sz="2150" b="1" spc="-2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GAS</a:t>
            </a:r>
            <a:r>
              <a:rPr sz="2150" b="1" spc="-3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|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PETROLEUM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591598" y="5266302"/>
            <a:ext cx="922019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85725" marR="5080" indent="-73660">
              <a:lnSpc>
                <a:spcPct val="102000"/>
              </a:lnSpc>
              <a:spcBef>
                <a:spcPts val="40"/>
              </a:spcBef>
            </a:pP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STEEL</a:t>
            </a:r>
            <a:r>
              <a:rPr sz="2150" b="1" spc="-65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&amp;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MINES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058224" y="5429648"/>
            <a:ext cx="1417955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APPLIANCES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50560" y="9035821"/>
            <a:ext cx="204216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04470" marR="5080" indent="-191770">
              <a:lnSpc>
                <a:spcPct val="102000"/>
              </a:lnSpc>
              <a:spcBef>
                <a:spcPts val="40"/>
              </a:spcBef>
            </a:pP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TRANSMISSION</a:t>
            </a:r>
            <a:r>
              <a:rPr sz="2150" b="1" spc="-3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&amp;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DISTRIBUTION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00619" y="9035821"/>
            <a:ext cx="213995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401955" marR="5080" indent="-389890">
              <a:lnSpc>
                <a:spcPct val="102000"/>
              </a:lnSpc>
              <a:spcBef>
                <a:spcPts val="40"/>
              </a:spcBef>
            </a:pP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COMMUNICATION </a:t>
            </a: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&amp;</a:t>
            </a:r>
            <a:r>
              <a:rPr sz="2150" b="1" spc="-2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TELECOM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48037" y="9035821"/>
            <a:ext cx="190373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589915">
              <a:lnSpc>
                <a:spcPct val="102000"/>
              </a:lnSpc>
              <a:spcBef>
                <a:spcPts val="40"/>
              </a:spcBef>
            </a:pPr>
            <a:r>
              <a:rPr sz="2150" b="1" spc="-20" dirty="0">
                <a:solidFill>
                  <a:srgbClr val="0071B1"/>
                </a:solidFill>
                <a:latin typeface="Calibri"/>
                <a:cs typeface="Calibri"/>
              </a:rPr>
              <a:t>ARMY </a:t>
            </a: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(LAND</a:t>
            </a:r>
            <a:r>
              <a:rPr sz="2150" b="1" spc="-6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DEFENCE)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524152" y="9035821"/>
            <a:ext cx="1628775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45745" marR="5080" indent="-233679">
              <a:lnSpc>
                <a:spcPct val="102000"/>
              </a:lnSpc>
              <a:spcBef>
                <a:spcPts val="40"/>
              </a:spcBef>
            </a:pP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AEROSPACE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 &amp;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AIRPORTS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376316" y="9199167"/>
            <a:ext cx="1352550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b="1" spc="-20" dirty="0">
                <a:solidFill>
                  <a:srgbClr val="0071B1"/>
                </a:solidFill>
                <a:latin typeface="Calibri"/>
                <a:cs typeface="Calibri"/>
              </a:rPr>
              <a:t>E-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MOBILITY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845559" y="9035821"/>
            <a:ext cx="1842770" cy="68643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 indent="223520">
              <a:lnSpc>
                <a:spcPct val="102000"/>
              </a:lnSpc>
              <a:spcBef>
                <a:spcPts val="40"/>
              </a:spcBef>
            </a:pPr>
            <a:r>
              <a:rPr sz="2150" b="1" dirty="0">
                <a:solidFill>
                  <a:srgbClr val="0071B1"/>
                </a:solidFill>
                <a:latin typeface="Calibri"/>
                <a:cs typeface="Calibri"/>
              </a:rPr>
              <a:t>BUILDING</a:t>
            </a:r>
            <a:r>
              <a:rPr sz="2150" b="1" spc="-80" dirty="0">
                <a:solidFill>
                  <a:srgbClr val="0071B1"/>
                </a:solidFill>
                <a:latin typeface="Calibri"/>
                <a:cs typeface="Calibri"/>
              </a:rPr>
              <a:t> </a:t>
            </a:r>
            <a:r>
              <a:rPr sz="2150" b="1" spc="-50" dirty="0">
                <a:solidFill>
                  <a:srgbClr val="0071B1"/>
                </a:solidFill>
                <a:latin typeface="Calibri"/>
                <a:cs typeface="Calibri"/>
              </a:rPr>
              <a:t>&amp; </a:t>
            </a:r>
            <a:r>
              <a:rPr sz="2150" b="1" spc="-10" dirty="0">
                <a:solidFill>
                  <a:srgbClr val="0071B1"/>
                </a:solidFill>
                <a:latin typeface="Calibri"/>
                <a:cs typeface="Calibri"/>
              </a:rPr>
              <a:t>CONSTRUCTION</a:t>
            </a:r>
            <a:endParaRPr sz="215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756588" y="3166395"/>
            <a:ext cx="1915543" cy="188475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15" dirty="0"/>
              <a:t>EV</a:t>
            </a:r>
            <a:r>
              <a:rPr spc="-190" dirty="0"/>
              <a:t> </a:t>
            </a:r>
            <a:r>
              <a:rPr spc="-125" dirty="0"/>
              <a:t>Charging</a:t>
            </a:r>
            <a:r>
              <a:rPr spc="-190" dirty="0"/>
              <a:t> </a:t>
            </a:r>
            <a:r>
              <a:rPr spc="-114" dirty="0"/>
              <a:t>Solutions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63321" y="0"/>
            <a:ext cx="4636770" cy="850900"/>
            <a:chOff x="963321" y="0"/>
            <a:chExt cx="4636770" cy="850900"/>
          </a:xfrm>
        </p:grpSpPr>
        <p:sp>
          <p:nvSpPr>
            <p:cNvPr id="4" name="object 4"/>
            <p:cNvSpPr/>
            <p:nvPr/>
          </p:nvSpPr>
          <p:spPr>
            <a:xfrm>
              <a:off x="963321" y="0"/>
              <a:ext cx="4636770" cy="814069"/>
            </a:xfrm>
            <a:custGeom>
              <a:avLst/>
              <a:gdLst/>
              <a:ahLst/>
              <a:cxnLst/>
              <a:rect l="l" t="t" r="r" b="b"/>
              <a:pathLst>
                <a:path w="4636770" h="814069">
                  <a:moveTo>
                    <a:pt x="463653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636539" y="81369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1" y="813168"/>
              <a:ext cx="4636770" cy="38100"/>
            </a:xfrm>
            <a:custGeom>
              <a:avLst/>
              <a:gdLst/>
              <a:ahLst/>
              <a:cxnLst/>
              <a:rect l="l" t="t" r="r" b="b"/>
              <a:pathLst>
                <a:path w="4636770" h="38100">
                  <a:moveTo>
                    <a:pt x="4636539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636539" y="37642"/>
                  </a:lnTo>
                  <a:lnTo>
                    <a:pt x="463653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4398" y="2111632"/>
            <a:ext cx="18457545" cy="70618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UKB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5" dirty="0">
                <a:solidFill>
                  <a:srgbClr val="0071B1"/>
                </a:solidFill>
                <a:latin typeface="Arial MT"/>
                <a:cs typeface="Arial MT"/>
              </a:rPr>
              <a:t>is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one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5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only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5" dirty="0">
                <a:solidFill>
                  <a:srgbClr val="0071B1"/>
                </a:solidFill>
                <a:latin typeface="Arial MT"/>
                <a:cs typeface="Arial MT"/>
              </a:rPr>
              <a:t>company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5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India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to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be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able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0071B1"/>
                </a:solidFill>
                <a:latin typeface="Arial MT"/>
                <a:cs typeface="Arial MT"/>
              </a:rPr>
              <a:t>to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5" dirty="0">
                <a:solidFill>
                  <a:srgbClr val="0071B1"/>
                </a:solidFill>
                <a:latin typeface="Arial MT"/>
                <a:cs typeface="Arial MT"/>
              </a:rPr>
              <a:t>manufacture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0" dirty="0">
                <a:solidFill>
                  <a:srgbClr val="0071B1"/>
                </a:solidFill>
                <a:latin typeface="Arial MT"/>
                <a:cs typeface="Arial MT"/>
              </a:rPr>
              <a:t>complete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250" dirty="0">
                <a:solidFill>
                  <a:srgbClr val="0071B1"/>
                </a:solidFill>
                <a:latin typeface="Arial MT"/>
                <a:cs typeface="Arial MT"/>
              </a:rPr>
              <a:t>EV</a:t>
            </a:r>
            <a:r>
              <a:rPr sz="3300" spc="-1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5" dirty="0">
                <a:solidFill>
                  <a:srgbClr val="0071B1"/>
                </a:solidFill>
                <a:latin typeface="Arial MT"/>
                <a:cs typeface="Arial MT"/>
              </a:rPr>
              <a:t>Solution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5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India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0071B1"/>
                </a:solidFill>
                <a:latin typeface="Arial MT"/>
                <a:cs typeface="Arial MT"/>
              </a:rPr>
              <a:t>without </a:t>
            </a:r>
            <a:r>
              <a:rPr sz="3300" spc="-100" dirty="0">
                <a:solidFill>
                  <a:srgbClr val="0071B1"/>
                </a:solidFill>
                <a:latin typeface="Arial MT"/>
                <a:cs typeface="Arial MT"/>
              </a:rPr>
              <a:t>any</a:t>
            </a:r>
            <a:r>
              <a:rPr sz="3300" spc="-16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20" dirty="0">
                <a:solidFill>
                  <a:srgbClr val="0071B1"/>
                </a:solidFill>
                <a:latin typeface="Arial MT"/>
                <a:cs typeface="Arial MT"/>
              </a:rPr>
              <a:t>Import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Dependency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5" dirty="0">
                <a:solidFill>
                  <a:srgbClr val="0071B1"/>
                </a:solidFill>
                <a:latin typeface="Arial MT"/>
                <a:cs typeface="Arial MT"/>
              </a:rPr>
              <a:t>under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0" dirty="0">
                <a:solidFill>
                  <a:srgbClr val="0071B1"/>
                </a:solidFill>
                <a:latin typeface="Arial MT"/>
                <a:cs typeface="Arial MT"/>
              </a:rPr>
              <a:t>the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5" dirty="0">
                <a:solidFill>
                  <a:srgbClr val="0071B1"/>
                </a:solidFill>
                <a:latin typeface="Arial MT"/>
                <a:cs typeface="Arial MT"/>
              </a:rPr>
              <a:t>Make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60" dirty="0">
                <a:solidFill>
                  <a:srgbClr val="0071B1"/>
                </a:solidFill>
                <a:latin typeface="Arial MT"/>
                <a:cs typeface="Arial MT"/>
              </a:rPr>
              <a:t>in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90" dirty="0">
                <a:solidFill>
                  <a:srgbClr val="0071B1"/>
                </a:solidFill>
                <a:latin typeface="Arial MT"/>
                <a:cs typeface="Arial MT"/>
              </a:rPr>
              <a:t>India</a:t>
            </a:r>
            <a:r>
              <a:rPr sz="3300" spc="-1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0071B1"/>
                </a:solidFill>
                <a:latin typeface="Arial MT"/>
                <a:cs typeface="Arial MT"/>
              </a:rPr>
              <a:t>Initiative.</a:t>
            </a: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3300">
              <a:latin typeface="Arial MT"/>
              <a:cs typeface="Arial MT"/>
            </a:endParaRPr>
          </a:p>
          <a:p>
            <a:pPr marL="12700" marR="11946255">
              <a:lnSpc>
                <a:spcPct val="100000"/>
              </a:lnSpc>
            </a:pPr>
            <a:r>
              <a:rPr sz="3300" spc="-125" dirty="0">
                <a:solidFill>
                  <a:srgbClr val="0071B1"/>
                </a:solidFill>
                <a:latin typeface="Arial MT"/>
                <a:cs typeface="Arial MT"/>
              </a:rPr>
              <a:t>We</a:t>
            </a:r>
            <a:r>
              <a:rPr sz="3300" spc="-1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120" dirty="0">
                <a:solidFill>
                  <a:srgbClr val="0071B1"/>
                </a:solidFill>
                <a:latin typeface="Arial MT"/>
                <a:cs typeface="Arial MT"/>
              </a:rPr>
              <a:t>have</a:t>
            </a:r>
            <a:r>
              <a:rPr sz="3300" spc="-1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45" dirty="0">
                <a:solidFill>
                  <a:srgbClr val="0071B1"/>
                </a:solidFill>
                <a:latin typeface="Arial MT"/>
                <a:cs typeface="Arial MT"/>
              </a:rPr>
              <a:t>in-</a:t>
            </a:r>
            <a:r>
              <a:rPr sz="3300" spc="-85" dirty="0">
                <a:solidFill>
                  <a:srgbClr val="0071B1"/>
                </a:solidFill>
                <a:latin typeface="Arial MT"/>
                <a:cs typeface="Arial MT"/>
              </a:rPr>
              <a:t>house</a:t>
            </a:r>
            <a:r>
              <a:rPr sz="3300" spc="-1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facility</a:t>
            </a:r>
            <a:r>
              <a:rPr sz="3300" spc="-1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0071B1"/>
                </a:solidFill>
                <a:latin typeface="Arial MT"/>
                <a:cs typeface="Arial MT"/>
              </a:rPr>
              <a:t>for </a:t>
            </a:r>
            <a:r>
              <a:rPr sz="3300" spc="-50" dirty="0">
                <a:solidFill>
                  <a:srgbClr val="0071B1"/>
                </a:solidFill>
                <a:latin typeface="Arial MT"/>
                <a:cs typeface="Arial MT"/>
              </a:rPr>
              <a:t>following</a:t>
            </a:r>
            <a:r>
              <a:rPr sz="3300" spc="-1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manufacturing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70" dirty="0">
                <a:solidFill>
                  <a:srgbClr val="0071B1"/>
                </a:solidFill>
                <a:latin typeface="Arial MT"/>
                <a:cs typeface="Arial MT"/>
              </a:rPr>
              <a:t>processes</a:t>
            </a:r>
            <a:r>
              <a:rPr sz="3300" spc="-1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3300" spc="-50" dirty="0">
                <a:solidFill>
                  <a:srgbClr val="0071B1"/>
                </a:solidFill>
                <a:latin typeface="Arial MT"/>
                <a:cs typeface="Arial MT"/>
              </a:rPr>
              <a:t>–</a:t>
            </a: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5"/>
              </a:spcBef>
            </a:pPr>
            <a:endParaRPr sz="3300">
              <a:latin typeface="Arial MT"/>
              <a:cs typeface="Arial MT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165" dirty="0">
                <a:solidFill>
                  <a:srgbClr val="0071B1"/>
                </a:solidFill>
                <a:latin typeface="Arial"/>
                <a:cs typeface="Arial"/>
              </a:rPr>
              <a:t>EV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30" dirty="0">
                <a:solidFill>
                  <a:srgbClr val="0071B1"/>
                </a:solidFill>
                <a:latin typeface="Arial"/>
                <a:cs typeface="Arial"/>
              </a:rPr>
              <a:t>Gun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55" dirty="0">
                <a:solidFill>
                  <a:srgbClr val="0071B1"/>
                </a:solidFill>
                <a:latin typeface="Arial"/>
                <a:cs typeface="Arial"/>
              </a:rPr>
              <a:t>Cable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20" dirty="0">
                <a:solidFill>
                  <a:srgbClr val="0071B1"/>
                </a:solidFill>
                <a:latin typeface="Arial"/>
                <a:cs typeface="Arial"/>
              </a:rPr>
              <a:t>(Through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20" dirty="0">
                <a:solidFill>
                  <a:srgbClr val="0071B1"/>
                </a:solidFill>
                <a:latin typeface="Arial"/>
                <a:cs typeface="Arial"/>
              </a:rPr>
              <a:t>In-</a:t>
            </a:r>
            <a:r>
              <a:rPr sz="3300" b="1" spc="-85" dirty="0">
                <a:solidFill>
                  <a:srgbClr val="0071B1"/>
                </a:solidFill>
                <a:latin typeface="Arial"/>
                <a:cs typeface="Arial"/>
              </a:rPr>
              <a:t>House</a:t>
            </a:r>
            <a:r>
              <a:rPr sz="3300" b="1" spc="-14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E-</a:t>
            </a:r>
            <a:r>
              <a:rPr sz="3300" b="1" spc="-60" dirty="0">
                <a:solidFill>
                  <a:srgbClr val="0071B1"/>
                </a:solidFill>
                <a:latin typeface="Arial"/>
                <a:cs typeface="Arial"/>
              </a:rPr>
              <a:t>Beam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Curing)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75" dirty="0">
                <a:solidFill>
                  <a:srgbClr val="0071B1"/>
                </a:solidFill>
                <a:latin typeface="Arial"/>
                <a:cs typeface="Arial"/>
              </a:rPr>
              <a:t>Injection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70" dirty="0">
                <a:solidFill>
                  <a:srgbClr val="0071B1"/>
                </a:solidFill>
                <a:latin typeface="Arial"/>
                <a:cs typeface="Arial"/>
              </a:rPr>
              <a:t>Molding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20" dirty="0">
                <a:solidFill>
                  <a:srgbClr val="0071B1"/>
                </a:solidFill>
                <a:latin typeface="Arial"/>
                <a:cs typeface="Arial"/>
              </a:rPr>
              <a:t>(UKB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55" dirty="0">
                <a:solidFill>
                  <a:srgbClr val="0071B1"/>
                </a:solidFill>
                <a:latin typeface="Arial"/>
                <a:cs typeface="Arial"/>
              </a:rPr>
              <a:t>owned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10" dirty="0">
                <a:solidFill>
                  <a:srgbClr val="0071B1"/>
                </a:solidFill>
                <a:latin typeface="Arial"/>
                <a:cs typeface="Arial"/>
              </a:rPr>
              <a:t>unique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design)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110" dirty="0">
                <a:solidFill>
                  <a:srgbClr val="0071B1"/>
                </a:solidFill>
                <a:latin typeface="Arial"/>
                <a:cs typeface="Arial"/>
              </a:rPr>
              <a:t>Pin</a:t>
            </a:r>
            <a:r>
              <a:rPr sz="3300" b="1" spc="-1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Manufacturing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135" dirty="0">
                <a:solidFill>
                  <a:srgbClr val="0071B1"/>
                </a:solidFill>
                <a:latin typeface="Arial"/>
                <a:cs typeface="Arial"/>
              </a:rPr>
              <a:t>Silver</a:t>
            </a:r>
            <a:r>
              <a:rPr sz="3300" b="1" spc="-17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90" dirty="0">
                <a:solidFill>
                  <a:srgbClr val="0071B1"/>
                </a:solidFill>
                <a:latin typeface="Arial"/>
                <a:cs typeface="Arial"/>
              </a:rPr>
              <a:t>Plating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35" dirty="0">
                <a:solidFill>
                  <a:srgbClr val="0071B1"/>
                </a:solidFill>
                <a:latin typeface="Arial"/>
                <a:cs typeface="Arial"/>
              </a:rPr>
              <a:t>of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20" dirty="0">
                <a:solidFill>
                  <a:srgbClr val="0071B1"/>
                </a:solidFill>
                <a:latin typeface="Arial"/>
                <a:cs typeface="Arial"/>
              </a:rPr>
              <a:t>Pins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54"/>
              </a:lnSpc>
              <a:buAutoNum type="arabicPeriod"/>
              <a:tabLst>
                <a:tab pos="622935" algn="l"/>
              </a:tabLst>
            </a:pPr>
            <a:r>
              <a:rPr sz="3300" b="1" spc="-135" dirty="0">
                <a:solidFill>
                  <a:srgbClr val="0071B1"/>
                </a:solidFill>
                <a:latin typeface="Arial"/>
                <a:cs typeface="Arial"/>
              </a:rPr>
              <a:t>Assembly</a:t>
            </a:r>
            <a:r>
              <a:rPr sz="3300" b="1" spc="-14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&amp;</a:t>
            </a:r>
            <a:r>
              <a:rPr sz="3300" b="1" spc="-13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Testing</a:t>
            </a:r>
            <a:endParaRPr sz="3300">
              <a:latin typeface="Arial"/>
              <a:cs typeface="Arial"/>
            </a:endParaRPr>
          </a:p>
          <a:p>
            <a:pPr marL="622935" indent="-610235">
              <a:lnSpc>
                <a:spcPts val="3960"/>
              </a:lnSpc>
              <a:buAutoNum type="arabicPeriod"/>
              <a:tabLst>
                <a:tab pos="622935" algn="l"/>
              </a:tabLst>
            </a:pPr>
            <a:r>
              <a:rPr sz="3300" b="1" spc="-95" dirty="0">
                <a:solidFill>
                  <a:srgbClr val="0071B1"/>
                </a:solidFill>
                <a:latin typeface="Arial"/>
                <a:cs typeface="Arial"/>
              </a:rPr>
              <a:t>High</a:t>
            </a:r>
            <a:r>
              <a:rPr sz="3300" b="1" spc="-13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85" dirty="0">
                <a:solidFill>
                  <a:srgbClr val="0071B1"/>
                </a:solidFill>
                <a:latin typeface="Arial"/>
                <a:cs typeface="Arial"/>
              </a:rPr>
              <a:t>Voltage</a:t>
            </a:r>
            <a:r>
              <a:rPr sz="3300" b="1" spc="-13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Wires</a:t>
            </a:r>
            <a:endParaRPr sz="3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3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300" b="1" spc="-105" dirty="0">
                <a:solidFill>
                  <a:srgbClr val="0071B1"/>
                </a:solidFill>
                <a:latin typeface="Arial"/>
                <a:cs typeface="Arial"/>
              </a:rPr>
              <a:t>Currently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40" dirty="0">
                <a:solidFill>
                  <a:srgbClr val="0071B1"/>
                </a:solidFill>
                <a:latin typeface="Arial"/>
                <a:cs typeface="Arial"/>
              </a:rPr>
              <a:t>the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0" dirty="0">
                <a:solidFill>
                  <a:srgbClr val="0071B1"/>
                </a:solidFill>
                <a:latin typeface="Arial"/>
                <a:cs typeface="Arial"/>
              </a:rPr>
              <a:t>AC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30" dirty="0">
                <a:solidFill>
                  <a:srgbClr val="0071B1"/>
                </a:solidFill>
                <a:latin typeface="Arial"/>
                <a:cs typeface="Arial"/>
              </a:rPr>
              <a:t>Gun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20" dirty="0">
                <a:solidFill>
                  <a:srgbClr val="0071B1"/>
                </a:solidFill>
                <a:latin typeface="Arial"/>
                <a:cs typeface="Arial"/>
              </a:rPr>
              <a:t>is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90" dirty="0">
                <a:solidFill>
                  <a:srgbClr val="0071B1"/>
                </a:solidFill>
                <a:latin typeface="Arial"/>
                <a:cs typeface="Arial"/>
              </a:rPr>
              <a:t>under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85" dirty="0">
                <a:solidFill>
                  <a:srgbClr val="0071B1"/>
                </a:solidFill>
                <a:latin typeface="Arial"/>
                <a:cs typeface="Arial"/>
              </a:rPr>
              <a:t>mass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90" dirty="0">
                <a:solidFill>
                  <a:srgbClr val="0071B1"/>
                </a:solidFill>
                <a:latin typeface="Arial"/>
                <a:cs typeface="Arial"/>
              </a:rPr>
              <a:t>production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60" dirty="0">
                <a:solidFill>
                  <a:srgbClr val="0071B1"/>
                </a:solidFill>
                <a:latin typeface="Arial"/>
                <a:cs typeface="Arial"/>
              </a:rPr>
              <a:t>and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dirty="0">
                <a:solidFill>
                  <a:srgbClr val="0071B1"/>
                </a:solidFill>
                <a:latin typeface="Arial"/>
                <a:cs typeface="Arial"/>
              </a:rPr>
              <a:t>DC</a:t>
            </a:r>
            <a:r>
              <a:rPr sz="3300" b="1" spc="-1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30" dirty="0">
                <a:solidFill>
                  <a:srgbClr val="0071B1"/>
                </a:solidFill>
                <a:latin typeface="Arial"/>
                <a:cs typeface="Arial"/>
              </a:rPr>
              <a:t>Gun</a:t>
            </a:r>
            <a:r>
              <a:rPr sz="3300" b="1" spc="-15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90" dirty="0">
                <a:solidFill>
                  <a:srgbClr val="0071B1"/>
                </a:solidFill>
                <a:latin typeface="Arial"/>
                <a:cs typeface="Arial"/>
              </a:rPr>
              <a:t>under</a:t>
            </a:r>
            <a:r>
              <a:rPr sz="3300" b="1" spc="-16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3300" b="1" spc="-10" dirty="0">
                <a:solidFill>
                  <a:srgbClr val="0071B1"/>
                </a:solidFill>
                <a:latin typeface="Arial"/>
                <a:cs typeface="Arial"/>
              </a:rPr>
              <a:t>development</a:t>
            </a:r>
            <a:endParaRPr sz="3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9" y="1025173"/>
            <a:ext cx="5723255" cy="5316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110" dirty="0">
                <a:solidFill>
                  <a:srgbClr val="055B9E"/>
                </a:solidFill>
                <a:latin typeface="Arial"/>
                <a:cs typeface="Arial"/>
              </a:rPr>
              <a:t>Electronic</a:t>
            </a:r>
            <a:r>
              <a:rPr sz="4950" b="1" spc="-17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80" dirty="0">
                <a:solidFill>
                  <a:srgbClr val="055B9E"/>
                </a:solidFill>
                <a:latin typeface="Arial"/>
                <a:cs typeface="Arial"/>
              </a:rPr>
              <a:t>Products</a:t>
            </a:r>
            <a:endParaRPr sz="4950">
              <a:latin typeface="Arial"/>
              <a:cs typeface="Arial"/>
            </a:endParaRPr>
          </a:p>
          <a:p>
            <a:pPr marL="81280" marR="449580">
              <a:lnSpc>
                <a:spcPct val="120000"/>
              </a:lnSpc>
              <a:spcBef>
                <a:spcPts val="2455"/>
              </a:spcBef>
            </a:pPr>
            <a:r>
              <a:rPr sz="3300" dirty="0">
                <a:latin typeface="Arial MT"/>
                <a:cs typeface="Arial MT"/>
              </a:rPr>
              <a:t>UKB</a:t>
            </a:r>
            <a:r>
              <a:rPr sz="3300" spc="-2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Electronics</a:t>
            </a:r>
            <a:r>
              <a:rPr sz="3300" spc="-2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has</a:t>
            </a:r>
            <a:r>
              <a:rPr sz="3300" spc="-2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2</a:t>
            </a:r>
            <a:r>
              <a:rPr sz="3300" spc="-20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SMT </a:t>
            </a:r>
            <a:r>
              <a:rPr sz="3300" dirty="0">
                <a:latin typeface="Arial MT"/>
                <a:cs typeface="Arial MT"/>
              </a:rPr>
              <a:t>Lines</a:t>
            </a:r>
            <a:r>
              <a:rPr sz="3300" spc="2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and</a:t>
            </a:r>
            <a:r>
              <a:rPr sz="3300" spc="3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Multiple</a:t>
            </a:r>
            <a:r>
              <a:rPr sz="3300" spc="3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Injection </a:t>
            </a:r>
            <a:r>
              <a:rPr sz="3300" dirty="0">
                <a:latin typeface="Arial MT"/>
                <a:cs typeface="Arial MT"/>
              </a:rPr>
              <a:t>machines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which</a:t>
            </a:r>
            <a:r>
              <a:rPr sz="3300" spc="6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enables </a:t>
            </a:r>
            <a:r>
              <a:rPr sz="3300" dirty="0">
                <a:latin typeface="Arial MT"/>
                <a:cs typeface="Arial MT"/>
              </a:rPr>
              <a:t>UKB</a:t>
            </a:r>
            <a:r>
              <a:rPr sz="3300" spc="35" dirty="0">
                <a:latin typeface="Arial MT"/>
                <a:cs typeface="Arial MT"/>
              </a:rPr>
              <a:t> </a:t>
            </a:r>
            <a:r>
              <a:rPr sz="3300" spc="85" dirty="0">
                <a:latin typeface="Arial MT"/>
                <a:cs typeface="Arial MT"/>
              </a:rPr>
              <a:t>to</a:t>
            </a:r>
            <a:r>
              <a:rPr sz="3300" spc="4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be</a:t>
            </a:r>
            <a:r>
              <a:rPr sz="3300" spc="4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4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complete</a:t>
            </a:r>
            <a:r>
              <a:rPr sz="3300" spc="4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EMS </a:t>
            </a:r>
            <a:r>
              <a:rPr sz="3300" dirty="0">
                <a:latin typeface="Arial MT"/>
                <a:cs typeface="Arial MT"/>
              </a:rPr>
              <a:t>Solution</a:t>
            </a:r>
            <a:r>
              <a:rPr sz="3300" spc="3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Provider</a:t>
            </a:r>
            <a:r>
              <a:rPr sz="3300" spc="3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for </a:t>
            </a:r>
            <a:r>
              <a:rPr sz="3300" dirty="0">
                <a:latin typeface="Arial MT"/>
                <a:cs typeface="Arial MT"/>
              </a:rPr>
              <a:t>combination</a:t>
            </a:r>
            <a:r>
              <a:rPr sz="3300" spc="190" dirty="0">
                <a:latin typeface="Arial MT"/>
                <a:cs typeface="Arial MT"/>
              </a:rPr>
              <a:t> </a:t>
            </a:r>
            <a:r>
              <a:rPr sz="3300" spc="50" dirty="0">
                <a:latin typeface="Arial MT"/>
                <a:cs typeface="Arial MT"/>
              </a:rPr>
              <a:t>of</a:t>
            </a:r>
            <a:r>
              <a:rPr sz="3300" spc="19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Electronics </a:t>
            </a:r>
            <a:r>
              <a:rPr sz="3300" dirty="0">
                <a:latin typeface="Arial MT"/>
                <a:cs typeface="Arial MT"/>
              </a:rPr>
              <a:t>and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Electrical</a:t>
            </a:r>
            <a:r>
              <a:rPr sz="3300" spc="-10" dirty="0">
                <a:latin typeface="Arial MT"/>
                <a:cs typeface="Arial MT"/>
              </a:rPr>
              <a:t> Products.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2986" y="6916513"/>
            <a:ext cx="5250815" cy="30391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130"/>
              </a:spcBef>
            </a:pPr>
            <a:r>
              <a:rPr sz="3300" spc="-20" dirty="0">
                <a:latin typeface="Arial MT"/>
                <a:cs typeface="Arial MT"/>
              </a:rPr>
              <a:t>These</a:t>
            </a:r>
            <a:r>
              <a:rPr sz="3300" spc="-75" dirty="0">
                <a:latin typeface="Arial MT"/>
                <a:cs typeface="Arial MT"/>
              </a:rPr>
              <a:t> </a:t>
            </a:r>
            <a:r>
              <a:rPr sz="3300" spc="55" dirty="0">
                <a:latin typeface="Arial MT"/>
                <a:cs typeface="Arial MT"/>
              </a:rPr>
              <a:t>products</a:t>
            </a:r>
            <a:r>
              <a:rPr sz="3300" spc="-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are</a:t>
            </a:r>
            <a:r>
              <a:rPr sz="3300" spc="-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used</a:t>
            </a:r>
            <a:r>
              <a:rPr sz="3300" spc="-70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in </a:t>
            </a:r>
            <a:r>
              <a:rPr sz="3300" dirty="0">
                <a:latin typeface="Arial MT"/>
                <a:cs typeface="Arial MT"/>
              </a:rPr>
              <a:t>variety</a:t>
            </a:r>
            <a:r>
              <a:rPr sz="3300" spc="-5" dirty="0">
                <a:latin typeface="Arial MT"/>
                <a:cs typeface="Arial MT"/>
              </a:rPr>
              <a:t> </a:t>
            </a:r>
            <a:r>
              <a:rPr sz="3300" spc="50" dirty="0">
                <a:latin typeface="Arial MT"/>
                <a:cs typeface="Arial MT"/>
              </a:rPr>
              <a:t>of</a:t>
            </a:r>
            <a:r>
              <a:rPr sz="3300" dirty="0">
                <a:latin typeface="Arial MT"/>
                <a:cs typeface="Arial MT"/>
              </a:rPr>
              <a:t> industries </a:t>
            </a:r>
            <a:r>
              <a:rPr sz="3300" spc="-10" dirty="0">
                <a:latin typeface="Arial MT"/>
                <a:cs typeface="Arial MT"/>
              </a:rPr>
              <a:t>ranging </a:t>
            </a:r>
            <a:r>
              <a:rPr sz="3300" dirty="0">
                <a:latin typeface="Arial MT"/>
                <a:cs typeface="Arial MT"/>
              </a:rPr>
              <a:t>from</a:t>
            </a:r>
            <a:r>
              <a:rPr sz="3300" spc="4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Consumer</a:t>
            </a:r>
            <a:r>
              <a:rPr sz="3300" spc="5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Appliances, </a:t>
            </a:r>
            <a:r>
              <a:rPr sz="3300" dirty="0">
                <a:latin typeface="Arial MT"/>
                <a:cs typeface="Arial MT"/>
              </a:rPr>
              <a:t>Automotive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&amp;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spc="-90" dirty="0">
                <a:latin typeface="Arial MT"/>
                <a:cs typeface="Arial MT"/>
              </a:rPr>
              <a:t>EV,</a:t>
            </a:r>
            <a:r>
              <a:rPr sz="3300" spc="-10" dirty="0">
                <a:latin typeface="Arial MT"/>
                <a:cs typeface="Arial MT"/>
              </a:rPr>
              <a:t> Industrial </a:t>
            </a:r>
            <a:r>
              <a:rPr sz="3300" dirty="0">
                <a:latin typeface="Arial MT"/>
                <a:cs typeface="Arial MT"/>
              </a:rPr>
              <a:t>and</a:t>
            </a:r>
            <a:r>
              <a:rPr sz="3300" spc="9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Strategic</a:t>
            </a:r>
            <a:r>
              <a:rPr sz="3300" spc="9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Electronics.</a:t>
            </a:r>
            <a:endParaRPr sz="33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45830" y="1621521"/>
            <a:ext cx="10745222" cy="785595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844216" y="4789666"/>
            <a:ext cx="874394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20" dirty="0">
                <a:latin typeface="Arial MT"/>
                <a:cs typeface="Arial MT"/>
              </a:rPr>
              <a:t>PCBA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100692" y="6641757"/>
            <a:ext cx="130048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 MT"/>
                <a:cs typeface="Arial MT"/>
              </a:rPr>
              <a:t>Adapters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52842" y="8333014"/>
            <a:ext cx="140398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 MT"/>
                <a:cs typeface="Arial MT"/>
              </a:rPr>
              <a:t>Controller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771888" y="3872417"/>
            <a:ext cx="1126490" cy="945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085" marR="5080" indent="-33020">
              <a:lnSpc>
                <a:spcPct val="123200"/>
              </a:lnSpc>
              <a:spcBef>
                <a:spcPts val="95"/>
              </a:spcBef>
            </a:pPr>
            <a:r>
              <a:rPr sz="2450" spc="-10" dirty="0">
                <a:latin typeface="Arial MT"/>
                <a:cs typeface="Arial MT"/>
              </a:rPr>
              <a:t>Remote Control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893757" y="2118334"/>
            <a:ext cx="1398905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 MT"/>
                <a:cs typeface="Arial MT"/>
              </a:rPr>
              <a:t>Charger‘s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699849" y="7584136"/>
            <a:ext cx="1061085" cy="945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1460" marR="5080" indent="-239395">
              <a:lnSpc>
                <a:spcPct val="123200"/>
              </a:lnSpc>
              <a:spcBef>
                <a:spcPts val="95"/>
              </a:spcBef>
            </a:pPr>
            <a:r>
              <a:rPr sz="2450" spc="-10" dirty="0">
                <a:latin typeface="Arial MT"/>
                <a:cs typeface="Arial MT"/>
              </a:rPr>
              <a:t>Control </a:t>
            </a:r>
            <a:r>
              <a:rPr sz="2450" spc="-25" dirty="0">
                <a:latin typeface="Arial MT"/>
                <a:cs typeface="Arial MT"/>
              </a:rPr>
              <a:t>Box</a:t>
            </a:r>
            <a:endParaRPr sz="2450">
              <a:latin typeface="Arial MT"/>
              <a:cs typeface="Arial MT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5511225" y="1011772"/>
            <a:ext cx="4070350" cy="7296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600" spc="-75" dirty="0">
                <a:solidFill>
                  <a:srgbClr val="27A8C6"/>
                </a:solidFill>
              </a:rPr>
              <a:t>Product</a:t>
            </a:r>
            <a:r>
              <a:rPr sz="4600" spc="-190" dirty="0">
                <a:solidFill>
                  <a:srgbClr val="27A8C6"/>
                </a:solidFill>
              </a:rPr>
              <a:t> </a:t>
            </a:r>
            <a:r>
              <a:rPr sz="4600" spc="-30" dirty="0">
                <a:solidFill>
                  <a:srgbClr val="27A8C6"/>
                </a:solidFill>
              </a:rPr>
              <a:t>Range</a:t>
            </a:r>
            <a:endParaRPr sz="4600"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71065" y="7447993"/>
            <a:ext cx="3070733" cy="3200707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3252550" y="9313088"/>
            <a:ext cx="613410" cy="4025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40" dirty="0">
                <a:latin typeface="Arial MT"/>
                <a:cs typeface="Arial MT"/>
              </a:rPr>
              <a:t>LED</a:t>
            </a:r>
            <a:endParaRPr sz="245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63323" y="0"/>
            <a:ext cx="5716905" cy="872490"/>
            <a:chOff x="963323" y="0"/>
            <a:chExt cx="5716905" cy="872490"/>
          </a:xfrm>
        </p:grpSpPr>
        <p:sp>
          <p:nvSpPr>
            <p:cNvPr id="15" name="object 15"/>
            <p:cNvSpPr/>
            <p:nvPr/>
          </p:nvSpPr>
          <p:spPr>
            <a:xfrm>
              <a:off x="963323" y="0"/>
              <a:ext cx="5716905" cy="814069"/>
            </a:xfrm>
            <a:custGeom>
              <a:avLst/>
              <a:gdLst/>
              <a:ahLst/>
              <a:cxnLst/>
              <a:rect l="l" t="t" r="r" b="b"/>
              <a:pathLst>
                <a:path w="5716905" h="814069">
                  <a:moveTo>
                    <a:pt x="5716745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5716745" y="813692"/>
                  </a:lnTo>
                  <a:lnTo>
                    <a:pt x="5716745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63323" y="813168"/>
              <a:ext cx="5716905" cy="59055"/>
            </a:xfrm>
            <a:custGeom>
              <a:avLst/>
              <a:gdLst/>
              <a:ahLst/>
              <a:cxnLst/>
              <a:rect l="l" t="t" r="r" b="b"/>
              <a:pathLst>
                <a:path w="5716905" h="59055">
                  <a:moveTo>
                    <a:pt x="5716745" y="0"/>
                  </a:moveTo>
                  <a:lnTo>
                    <a:pt x="0" y="0"/>
                  </a:lnTo>
                  <a:lnTo>
                    <a:pt x="0" y="58804"/>
                  </a:lnTo>
                  <a:lnTo>
                    <a:pt x="5716745" y="58804"/>
                  </a:lnTo>
                  <a:lnTo>
                    <a:pt x="5716745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976017" y="1675519"/>
            <a:ext cx="9850755" cy="8917305"/>
            <a:chOff x="6976017" y="1675519"/>
            <a:chExt cx="9850755" cy="8917305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21155" y="1675519"/>
              <a:ext cx="2068866" cy="20690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43391" y="4292235"/>
              <a:ext cx="2069387" cy="211088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47750" y="3815831"/>
              <a:ext cx="2017095" cy="20169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47741" y="8778895"/>
              <a:ext cx="1817784" cy="181333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99025" y="7386403"/>
              <a:ext cx="2027372" cy="202729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1205417" y="6171382"/>
              <a:ext cx="2017395" cy="2017395"/>
            </a:xfrm>
            <a:custGeom>
              <a:avLst/>
              <a:gdLst/>
              <a:ahLst/>
              <a:cxnLst/>
              <a:rect l="l" t="t" r="r" b="b"/>
              <a:pathLst>
                <a:path w="2017394" h="2017395">
                  <a:moveTo>
                    <a:pt x="1008555" y="0"/>
                  </a:moveTo>
                  <a:lnTo>
                    <a:pt x="961083" y="1097"/>
                  </a:lnTo>
                  <a:lnTo>
                    <a:pt x="914175" y="4358"/>
                  </a:lnTo>
                  <a:lnTo>
                    <a:pt x="867880" y="9734"/>
                  </a:lnTo>
                  <a:lnTo>
                    <a:pt x="822247" y="17177"/>
                  </a:lnTo>
                  <a:lnTo>
                    <a:pt x="777323" y="26637"/>
                  </a:lnTo>
                  <a:lnTo>
                    <a:pt x="733157" y="38068"/>
                  </a:lnTo>
                  <a:lnTo>
                    <a:pt x="689798" y="51419"/>
                  </a:lnTo>
                  <a:lnTo>
                    <a:pt x="647294" y="66643"/>
                  </a:lnTo>
                  <a:lnTo>
                    <a:pt x="605694" y="83691"/>
                  </a:lnTo>
                  <a:lnTo>
                    <a:pt x="565046" y="102515"/>
                  </a:lnTo>
                  <a:lnTo>
                    <a:pt x="525398" y="123067"/>
                  </a:lnTo>
                  <a:lnTo>
                    <a:pt x="486799" y="145297"/>
                  </a:lnTo>
                  <a:lnTo>
                    <a:pt x="449298" y="169159"/>
                  </a:lnTo>
                  <a:lnTo>
                    <a:pt x="412943" y="194602"/>
                  </a:lnTo>
                  <a:lnTo>
                    <a:pt x="377782" y="221579"/>
                  </a:lnTo>
                  <a:lnTo>
                    <a:pt x="343864" y="250041"/>
                  </a:lnTo>
                  <a:lnTo>
                    <a:pt x="311237" y="279940"/>
                  </a:lnTo>
                  <a:lnTo>
                    <a:pt x="279949" y="311228"/>
                  </a:lnTo>
                  <a:lnTo>
                    <a:pt x="250050" y="343855"/>
                  </a:lnTo>
                  <a:lnTo>
                    <a:pt x="221588" y="377774"/>
                  </a:lnTo>
                  <a:lnTo>
                    <a:pt x="194611" y="412936"/>
                  </a:lnTo>
                  <a:lnTo>
                    <a:pt x="169167" y="449293"/>
                  </a:lnTo>
                  <a:lnTo>
                    <a:pt x="145305" y="486796"/>
                  </a:lnTo>
                  <a:lnTo>
                    <a:pt x="123074" y="525396"/>
                  </a:lnTo>
                  <a:lnTo>
                    <a:pt x="102521" y="565046"/>
                  </a:lnTo>
                  <a:lnTo>
                    <a:pt x="83696" y="605698"/>
                  </a:lnTo>
                  <a:lnTo>
                    <a:pt x="66647" y="647301"/>
                  </a:lnTo>
                  <a:lnTo>
                    <a:pt x="51422" y="689809"/>
                  </a:lnTo>
                  <a:lnTo>
                    <a:pt x="38070" y="733172"/>
                  </a:lnTo>
                  <a:lnTo>
                    <a:pt x="26640" y="777342"/>
                  </a:lnTo>
                  <a:lnTo>
                    <a:pt x="17178" y="822272"/>
                  </a:lnTo>
                  <a:lnTo>
                    <a:pt x="9735" y="867911"/>
                  </a:lnTo>
                  <a:lnTo>
                    <a:pt x="4359" y="914213"/>
                  </a:lnTo>
                  <a:lnTo>
                    <a:pt x="1097" y="961128"/>
                  </a:lnTo>
                  <a:lnTo>
                    <a:pt x="0" y="1008608"/>
                  </a:lnTo>
                  <a:lnTo>
                    <a:pt x="1097" y="1056087"/>
                  </a:lnTo>
                  <a:lnTo>
                    <a:pt x="4359" y="1103001"/>
                  </a:lnTo>
                  <a:lnTo>
                    <a:pt x="9735" y="1149301"/>
                  </a:lnTo>
                  <a:lnTo>
                    <a:pt x="17178" y="1194940"/>
                  </a:lnTo>
                  <a:lnTo>
                    <a:pt x="26640" y="1239869"/>
                  </a:lnTo>
                  <a:lnTo>
                    <a:pt x="38070" y="1284039"/>
                  </a:lnTo>
                  <a:lnTo>
                    <a:pt x="51422" y="1327401"/>
                  </a:lnTo>
                  <a:lnTo>
                    <a:pt x="66647" y="1369908"/>
                  </a:lnTo>
                  <a:lnTo>
                    <a:pt x="83696" y="1411511"/>
                  </a:lnTo>
                  <a:lnTo>
                    <a:pt x="102521" y="1452162"/>
                  </a:lnTo>
                  <a:lnTo>
                    <a:pt x="123074" y="1491812"/>
                  </a:lnTo>
                  <a:lnTo>
                    <a:pt x="145305" y="1530412"/>
                  </a:lnTo>
                  <a:lnTo>
                    <a:pt x="169167" y="1567915"/>
                  </a:lnTo>
                  <a:lnTo>
                    <a:pt x="194611" y="1604271"/>
                  </a:lnTo>
                  <a:lnTo>
                    <a:pt x="221588" y="1639433"/>
                  </a:lnTo>
                  <a:lnTo>
                    <a:pt x="250050" y="1673351"/>
                  </a:lnTo>
                  <a:lnTo>
                    <a:pt x="279949" y="1705978"/>
                  </a:lnTo>
                  <a:lnTo>
                    <a:pt x="311237" y="1737266"/>
                  </a:lnTo>
                  <a:lnTo>
                    <a:pt x="343864" y="1767165"/>
                  </a:lnTo>
                  <a:lnTo>
                    <a:pt x="377782" y="1795627"/>
                  </a:lnTo>
                  <a:lnTo>
                    <a:pt x="412943" y="1822603"/>
                  </a:lnTo>
                  <a:lnTo>
                    <a:pt x="449298" y="1848047"/>
                  </a:lnTo>
                  <a:lnTo>
                    <a:pt x="486799" y="1871908"/>
                  </a:lnTo>
                  <a:lnTo>
                    <a:pt x="525398" y="1894138"/>
                  </a:lnTo>
                  <a:lnTo>
                    <a:pt x="565046" y="1914690"/>
                  </a:lnTo>
                  <a:lnTo>
                    <a:pt x="605694" y="1933514"/>
                  </a:lnTo>
                  <a:lnTo>
                    <a:pt x="647294" y="1950562"/>
                  </a:lnTo>
                  <a:lnTo>
                    <a:pt x="689798" y="1965786"/>
                  </a:lnTo>
                  <a:lnTo>
                    <a:pt x="733157" y="1979137"/>
                  </a:lnTo>
                  <a:lnTo>
                    <a:pt x="777323" y="1990567"/>
                  </a:lnTo>
                  <a:lnTo>
                    <a:pt x="822247" y="2000028"/>
                  </a:lnTo>
                  <a:lnTo>
                    <a:pt x="867880" y="2007470"/>
                  </a:lnTo>
                  <a:lnTo>
                    <a:pt x="914175" y="2012846"/>
                  </a:lnTo>
                  <a:lnTo>
                    <a:pt x="961083" y="2016107"/>
                  </a:lnTo>
                  <a:lnTo>
                    <a:pt x="1008555" y="2017205"/>
                  </a:lnTo>
                  <a:lnTo>
                    <a:pt x="1056036" y="2016107"/>
                  </a:lnTo>
                  <a:lnTo>
                    <a:pt x="1102952" y="2012846"/>
                  </a:lnTo>
                  <a:lnTo>
                    <a:pt x="1149255" y="2007470"/>
                  </a:lnTo>
                  <a:lnTo>
                    <a:pt x="1194896" y="2000028"/>
                  </a:lnTo>
                  <a:lnTo>
                    <a:pt x="1239827" y="1990567"/>
                  </a:lnTo>
                  <a:lnTo>
                    <a:pt x="1283999" y="1979137"/>
                  </a:lnTo>
                  <a:lnTo>
                    <a:pt x="1327363" y="1965786"/>
                  </a:lnTo>
                  <a:lnTo>
                    <a:pt x="1369873" y="1950562"/>
                  </a:lnTo>
                  <a:lnTo>
                    <a:pt x="1411478" y="1933514"/>
                  </a:lnTo>
                  <a:lnTo>
                    <a:pt x="1452131" y="1914690"/>
                  </a:lnTo>
                  <a:lnTo>
                    <a:pt x="1491783" y="1894138"/>
                  </a:lnTo>
                  <a:lnTo>
                    <a:pt x="1530386" y="1871908"/>
                  </a:lnTo>
                  <a:lnTo>
                    <a:pt x="1567891" y="1848047"/>
                  </a:lnTo>
                  <a:lnTo>
                    <a:pt x="1604250" y="1822603"/>
                  </a:lnTo>
                  <a:lnTo>
                    <a:pt x="1639414" y="1795627"/>
                  </a:lnTo>
                  <a:lnTo>
                    <a:pt x="1673335" y="1767165"/>
                  </a:lnTo>
                  <a:lnTo>
                    <a:pt x="1705964" y="1737266"/>
                  </a:lnTo>
                  <a:lnTo>
                    <a:pt x="1737254" y="1705978"/>
                  </a:lnTo>
                  <a:lnTo>
                    <a:pt x="1767155" y="1673351"/>
                  </a:lnTo>
                  <a:lnTo>
                    <a:pt x="1795619" y="1639433"/>
                  </a:lnTo>
                  <a:lnTo>
                    <a:pt x="1822598" y="1604271"/>
                  </a:lnTo>
                  <a:lnTo>
                    <a:pt x="1848043" y="1567915"/>
                  </a:lnTo>
                  <a:lnTo>
                    <a:pt x="1871906" y="1530412"/>
                  </a:lnTo>
                  <a:lnTo>
                    <a:pt x="1894138" y="1491812"/>
                  </a:lnTo>
                  <a:lnTo>
                    <a:pt x="1914691" y="1452162"/>
                  </a:lnTo>
                  <a:lnTo>
                    <a:pt x="1933517" y="1411511"/>
                  </a:lnTo>
                  <a:lnTo>
                    <a:pt x="1950567" y="1369908"/>
                  </a:lnTo>
                  <a:lnTo>
                    <a:pt x="1965792" y="1327401"/>
                  </a:lnTo>
                  <a:lnTo>
                    <a:pt x="1979144" y="1284039"/>
                  </a:lnTo>
                  <a:lnTo>
                    <a:pt x="1990575" y="1239869"/>
                  </a:lnTo>
                  <a:lnTo>
                    <a:pt x="2000037" y="1194940"/>
                  </a:lnTo>
                  <a:lnTo>
                    <a:pt x="2007480" y="1149301"/>
                  </a:lnTo>
                  <a:lnTo>
                    <a:pt x="2012856" y="1103001"/>
                  </a:lnTo>
                  <a:lnTo>
                    <a:pt x="2016118" y="1056087"/>
                  </a:lnTo>
                  <a:lnTo>
                    <a:pt x="2017216" y="1008608"/>
                  </a:lnTo>
                  <a:lnTo>
                    <a:pt x="2016118" y="961128"/>
                  </a:lnTo>
                  <a:lnTo>
                    <a:pt x="2012856" y="914213"/>
                  </a:lnTo>
                  <a:lnTo>
                    <a:pt x="2007480" y="867911"/>
                  </a:lnTo>
                  <a:lnTo>
                    <a:pt x="2000037" y="822272"/>
                  </a:lnTo>
                  <a:lnTo>
                    <a:pt x="1990575" y="777342"/>
                  </a:lnTo>
                  <a:lnTo>
                    <a:pt x="1979144" y="733172"/>
                  </a:lnTo>
                  <a:lnTo>
                    <a:pt x="1965792" y="689809"/>
                  </a:lnTo>
                  <a:lnTo>
                    <a:pt x="1950567" y="647301"/>
                  </a:lnTo>
                  <a:lnTo>
                    <a:pt x="1933517" y="605698"/>
                  </a:lnTo>
                  <a:lnTo>
                    <a:pt x="1914691" y="565046"/>
                  </a:lnTo>
                  <a:lnTo>
                    <a:pt x="1894138" y="525396"/>
                  </a:lnTo>
                  <a:lnTo>
                    <a:pt x="1871906" y="486796"/>
                  </a:lnTo>
                  <a:lnTo>
                    <a:pt x="1848043" y="449293"/>
                  </a:lnTo>
                  <a:lnTo>
                    <a:pt x="1822598" y="412936"/>
                  </a:lnTo>
                  <a:lnTo>
                    <a:pt x="1795619" y="377774"/>
                  </a:lnTo>
                  <a:lnTo>
                    <a:pt x="1767155" y="343855"/>
                  </a:lnTo>
                  <a:lnTo>
                    <a:pt x="1737254" y="311228"/>
                  </a:lnTo>
                  <a:lnTo>
                    <a:pt x="1705964" y="279940"/>
                  </a:lnTo>
                  <a:lnTo>
                    <a:pt x="1673335" y="250041"/>
                  </a:lnTo>
                  <a:lnTo>
                    <a:pt x="1639414" y="221579"/>
                  </a:lnTo>
                  <a:lnTo>
                    <a:pt x="1604250" y="194602"/>
                  </a:lnTo>
                  <a:lnTo>
                    <a:pt x="1567891" y="169159"/>
                  </a:lnTo>
                  <a:lnTo>
                    <a:pt x="1530386" y="145297"/>
                  </a:lnTo>
                  <a:lnTo>
                    <a:pt x="1491783" y="123067"/>
                  </a:lnTo>
                  <a:lnTo>
                    <a:pt x="1452131" y="102515"/>
                  </a:lnTo>
                  <a:lnTo>
                    <a:pt x="1411478" y="83691"/>
                  </a:lnTo>
                  <a:lnTo>
                    <a:pt x="1369873" y="66643"/>
                  </a:lnTo>
                  <a:lnTo>
                    <a:pt x="1327363" y="51419"/>
                  </a:lnTo>
                  <a:lnTo>
                    <a:pt x="1283999" y="38068"/>
                  </a:lnTo>
                  <a:lnTo>
                    <a:pt x="1239827" y="26637"/>
                  </a:lnTo>
                  <a:lnTo>
                    <a:pt x="1194896" y="17177"/>
                  </a:lnTo>
                  <a:lnTo>
                    <a:pt x="1149255" y="9734"/>
                  </a:lnTo>
                  <a:lnTo>
                    <a:pt x="1102952" y="4358"/>
                  </a:lnTo>
                  <a:lnTo>
                    <a:pt x="1056036" y="1097"/>
                  </a:lnTo>
                  <a:lnTo>
                    <a:pt x="1008555" y="0"/>
                  </a:lnTo>
                  <a:close/>
                </a:path>
              </a:pathLst>
            </a:custGeom>
            <a:solidFill>
              <a:srgbClr val="F5FA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90752" y="6182251"/>
              <a:ext cx="1661792" cy="198573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76017" y="7055554"/>
              <a:ext cx="2110930" cy="21109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Product</a:t>
            </a:r>
            <a:r>
              <a:rPr spc="-229" dirty="0"/>
              <a:t> </a:t>
            </a:r>
            <a:r>
              <a:rPr spc="-80" dirty="0"/>
              <a:t>Verticals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63320" y="0"/>
            <a:ext cx="4975860" cy="885190"/>
            <a:chOff x="963320" y="0"/>
            <a:chExt cx="4975860" cy="885190"/>
          </a:xfrm>
        </p:grpSpPr>
        <p:sp>
          <p:nvSpPr>
            <p:cNvPr id="4" name="object 4"/>
            <p:cNvSpPr/>
            <p:nvPr/>
          </p:nvSpPr>
          <p:spPr>
            <a:xfrm>
              <a:off x="963322" y="0"/>
              <a:ext cx="4975860" cy="814069"/>
            </a:xfrm>
            <a:custGeom>
              <a:avLst/>
              <a:gdLst/>
              <a:ahLst/>
              <a:cxnLst/>
              <a:rect l="l" t="t" r="r" b="b"/>
              <a:pathLst>
                <a:path w="4975860" h="814069">
                  <a:moveTo>
                    <a:pt x="4975763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975763" y="813692"/>
                  </a:lnTo>
                  <a:lnTo>
                    <a:pt x="4975763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0" y="813168"/>
              <a:ext cx="4975860" cy="71755"/>
            </a:xfrm>
            <a:custGeom>
              <a:avLst/>
              <a:gdLst/>
              <a:ahLst/>
              <a:cxnLst/>
              <a:rect l="l" t="t" r="r" b="b"/>
              <a:pathLst>
                <a:path w="4975860" h="71755">
                  <a:moveTo>
                    <a:pt x="4975765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4975765" y="71526"/>
                  </a:lnTo>
                  <a:lnTo>
                    <a:pt x="4975765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808505" y="2972489"/>
            <a:ext cx="2639060" cy="7160259"/>
            <a:chOff x="3808505" y="2972489"/>
            <a:chExt cx="2639060" cy="7160259"/>
          </a:xfrm>
        </p:grpSpPr>
        <p:sp>
          <p:nvSpPr>
            <p:cNvPr id="7" name="object 7"/>
            <p:cNvSpPr/>
            <p:nvPr/>
          </p:nvSpPr>
          <p:spPr>
            <a:xfrm>
              <a:off x="3818983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4" h="7139305">
                  <a:moveTo>
                    <a:pt x="2355949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877109"/>
                  </a:lnTo>
                  <a:lnTo>
                    <a:pt x="4217" y="6924166"/>
                  </a:lnTo>
                  <a:lnTo>
                    <a:pt x="16377" y="6968455"/>
                  </a:lnTo>
                  <a:lnTo>
                    <a:pt x="35739" y="7009238"/>
                  </a:lnTo>
                  <a:lnTo>
                    <a:pt x="61565" y="7045774"/>
                  </a:lnTo>
                  <a:lnTo>
                    <a:pt x="93116" y="7077325"/>
                  </a:lnTo>
                  <a:lnTo>
                    <a:pt x="129651" y="7103152"/>
                  </a:lnTo>
                  <a:lnTo>
                    <a:pt x="170431" y="7122515"/>
                  </a:lnTo>
                  <a:lnTo>
                    <a:pt x="214718" y="7134675"/>
                  </a:lnTo>
                  <a:lnTo>
                    <a:pt x="261772" y="7138892"/>
                  </a:lnTo>
                  <a:lnTo>
                    <a:pt x="2355949" y="7138892"/>
                  </a:lnTo>
                  <a:lnTo>
                    <a:pt x="2403002" y="7134675"/>
                  </a:lnTo>
                  <a:lnTo>
                    <a:pt x="2447289" y="7122515"/>
                  </a:lnTo>
                  <a:lnTo>
                    <a:pt x="2488070" y="7103152"/>
                  </a:lnTo>
                  <a:lnTo>
                    <a:pt x="2524605" y="7077325"/>
                  </a:lnTo>
                  <a:lnTo>
                    <a:pt x="2556155" y="7045774"/>
                  </a:lnTo>
                  <a:lnTo>
                    <a:pt x="2581981" y="7009238"/>
                  </a:lnTo>
                  <a:lnTo>
                    <a:pt x="2601344" y="6968455"/>
                  </a:lnTo>
                  <a:lnTo>
                    <a:pt x="2613503" y="6924166"/>
                  </a:lnTo>
                  <a:lnTo>
                    <a:pt x="2617721" y="6877109"/>
                  </a:lnTo>
                  <a:lnTo>
                    <a:pt x="2617721" y="261772"/>
                  </a:lnTo>
                  <a:lnTo>
                    <a:pt x="2613503" y="214718"/>
                  </a:lnTo>
                  <a:lnTo>
                    <a:pt x="2601344" y="170431"/>
                  </a:lnTo>
                  <a:lnTo>
                    <a:pt x="2581981" y="129651"/>
                  </a:lnTo>
                  <a:lnTo>
                    <a:pt x="2556155" y="93116"/>
                  </a:lnTo>
                  <a:lnTo>
                    <a:pt x="2524605" y="61565"/>
                  </a:lnTo>
                  <a:lnTo>
                    <a:pt x="2488070" y="35739"/>
                  </a:lnTo>
                  <a:lnTo>
                    <a:pt x="2447289" y="16377"/>
                  </a:lnTo>
                  <a:lnTo>
                    <a:pt x="2403002" y="4217"/>
                  </a:lnTo>
                  <a:lnTo>
                    <a:pt x="2355949" y="0"/>
                  </a:lnTo>
                  <a:close/>
                </a:path>
              </a:pathLst>
            </a:custGeom>
            <a:solidFill>
              <a:srgbClr val="4D76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18983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4" h="7139305">
                  <a:moveTo>
                    <a:pt x="0" y="261774"/>
                  </a:moveTo>
                  <a:lnTo>
                    <a:pt x="4217" y="214720"/>
                  </a:lnTo>
                  <a:lnTo>
                    <a:pt x="16377" y="170433"/>
                  </a:lnTo>
                  <a:lnTo>
                    <a:pt x="35739" y="129652"/>
                  </a:lnTo>
                  <a:lnTo>
                    <a:pt x="61566" y="93116"/>
                  </a:lnTo>
                  <a:lnTo>
                    <a:pt x="93116" y="61566"/>
                  </a:lnTo>
                  <a:lnTo>
                    <a:pt x="129652" y="35739"/>
                  </a:lnTo>
                  <a:lnTo>
                    <a:pt x="170433" y="16377"/>
                  </a:lnTo>
                  <a:lnTo>
                    <a:pt x="214720" y="4217"/>
                  </a:lnTo>
                  <a:lnTo>
                    <a:pt x="261775" y="0"/>
                  </a:lnTo>
                  <a:lnTo>
                    <a:pt x="2355942" y="0"/>
                  </a:lnTo>
                  <a:lnTo>
                    <a:pt x="2402998" y="4217"/>
                  </a:lnTo>
                  <a:lnTo>
                    <a:pt x="2447287" y="16377"/>
                  </a:lnTo>
                  <a:lnTo>
                    <a:pt x="2488069" y="35739"/>
                  </a:lnTo>
                  <a:lnTo>
                    <a:pt x="2524605" y="61566"/>
                  </a:lnTo>
                  <a:lnTo>
                    <a:pt x="2556156" y="93116"/>
                  </a:lnTo>
                  <a:lnTo>
                    <a:pt x="2581982" y="129652"/>
                  </a:lnTo>
                  <a:lnTo>
                    <a:pt x="2601345" y="170433"/>
                  </a:lnTo>
                  <a:lnTo>
                    <a:pt x="2613505" y="214720"/>
                  </a:lnTo>
                  <a:lnTo>
                    <a:pt x="2617722" y="261774"/>
                  </a:lnTo>
                  <a:lnTo>
                    <a:pt x="2617722" y="6877124"/>
                  </a:lnTo>
                  <a:lnTo>
                    <a:pt x="2613505" y="6924178"/>
                  </a:lnTo>
                  <a:lnTo>
                    <a:pt x="2601345" y="6968465"/>
                  </a:lnTo>
                  <a:lnTo>
                    <a:pt x="2581982" y="7009245"/>
                  </a:lnTo>
                  <a:lnTo>
                    <a:pt x="2556156" y="7045780"/>
                  </a:lnTo>
                  <a:lnTo>
                    <a:pt x="2524605" y="7077330"/>
                  </a:lnTo>
                  <a:lnTo>
                    <a:pt x="2488069" y="7103156"/>
                  </a:lnTo>
                  <a:lnTo>
                    <a:pt x="2447287" y="7122519"/>
                  </a:lnTo>
                  <a:lnTo>
                    <a:pt x="2402998" y="7134679"/>
                  </a:lnTo>
                  <a:lnTo>
                    <a:pt x="2355942" y="7138896"/>
                  </a:lnTo>
                  <a:lnTo>
                    <a:pt x="261775" y="7138896"/>
                  </a:lnTo>
                  <a:lnTo>
                    <a:pt x="214720" y="7134679"/>
                  </a:lnTo>
                  <a:lnTo>
                    <a:pt x="170433" y="7122519"/>
                  </a:lnTo>
                  <a:lnTo>
                    <a:pt x="129652" y="7103156"/>
                  </a:lnTo>
                  <a:lnTo>
                    <a:pt x="93116" y="7077330"/>
                  </a:lnTo>
                  <a:lnTo>
                    <a:pt x="61566" y="7045780"/>
                  </a:lnTo>
                  <a:lnTo>
                    <a:pt x="35739" y="7009245"/>
                  </a:lnTo>
                  <a:lnTo>
                    <a:pt x="16377" y="6968465"/>
                  </a:lnTo>
                  <a:lnTo>
                    <a:pt x="4217" y="6924178"/>
                  </a:lnTo>
                  <a:lnTo>
                    <a:pt x="0" y="6877124"/>
                  </a:lnTo>
                  <a:lnTo>
                    <a:pt x="0" y="261774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339669" y="6740601"/>
            <a:ext cx="1576705" cy="97790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indent="356235">
              <a:lnSpc>
                <a:spcPts val="3540"/>
              </a:lnSpc>
              <a:spcBef>
                <a:spcPts val="565"/>
              </a:spcBef>
            </a:pP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Wire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Harness</a:t>
            </a:r>
            <a:endParaRPr sz="33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28742" y="2972489"/>
            <a:ext cx="5215255" cy="7160259"/>
            <a:chOff x="3928742" y="2972489"/>
            <a:chExt cx="5215255" cy="7160259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39220" y="3411299"/>
              <a:ext cx="2377246" cy="237724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39220" y="3411299"/>
              <a:ext cx="2377440" cy="2377440"/>
            </a:xfrm>
            <a:custGeom>
              <a:avLst/>
              <a:gdLst/>
              <a:ahLst/>
              <a:cxnLst/>
              <a:rect l="l" t="t" r="r" b="b"/>
              <a:pathLst>
                <a:path w="2377440" h="2377440">
                  <a:moveTo>
                    <a:pt x="0" y="1188627"/>
                  </a:moveTo>
                  <a:lnTo>
                    <a:pt x="943" y="1140821"/>
                  </a:lnTo>
                  <a:lnTo>
                    <a:pt x="3751" y="1093494"/>
                  </a:lnTo>
                  <a:lnTo>
                    <a:pt x="8387" y="1046682"/>
                  </a:lnTo>
                  <a:lnTo>
                    <a:pt x="14816" y="1000420"/>
                  </a:lnTo>
                  <a:lnTo>
                    <a:pt x="23003" y="954744"/>
                  </a:lnTo>
                  <a:lnTo>
                    <a:pt x="32912" y="909688"/>
                  </a:lnTo>
                  <a:lnTo>
                    <a:pt x="44506" y="865290"/>
                  </a:lnTo>
                  <a:lnTo>
                    <a:pt x="57752" y="821584"/>
                  </a:lnTo>
                  <a:lnTo>
                    <a:pt x="72614" y="778605"/>
                  </a:lnTo>
                  <a:lnTo>
                    <a:pt x="89055" y="736390"/>
                  </a:lnTo>
                  <a:lnTo>
                    <a:pt x="107040" y="694973"/>
                  </a:lnTo>
                  <a:lnTo>
                    <a:pt x="126535" y="654391"/>
                  </a:lnTo>
                  <a:lnTo>
                    <a:pt x="147502" y="614678"/>
                  </a:lnTo>
                  <a:lnTo>
                    <a:pt x="169908" y="575871"/>
                  </a:lnTo>
                  <a:lnTo>
                    <a:pt x="193716" y="538004"/>
                  </a:lnTo>
                  <a:lnTo>
                    <a:pt x="218891" y="501114"/>
                  </a:lnTo>
                  <a:lnTo>
                    <a:pt x="245397" y="465235"/>
                  </a:lnTo>
                  <a:lnTo>
                    <a:pt x="273199" y="430404"/>
                  </a:lnTo>
                  <a:lnTo>
                    <a:pt x="302261" y="396655"/>
                  </a:lnTo>
                  <a:lnTo>
                    <a:pt x="332548" y="364025"/>
                  </a:lnTo>
                  <a:lnTo>
                    <a:pt x="364025" y="332548"/>
                  </a:lnTo>
                  <a:lnTo>
                    <a:pt x="396655" y="302261"/>
                  </a:lnTo>
                  <a:lnTo>
                    <a:pt x="430404" y="273199"/>
                  </a:lnTo>
                  <a:lnTo>
                    <a:pt x="465235" y="245397"/>
                  </a:lnTo>
                  <a:lnTo>
                    <a:pt x="501114" y="218891"/>
                  </a:lnTo>
                  <a:lnTo>
                    <a:pt x="538004" y="193716"/>
                  </a:lnTo>
                  <a:lnTo>
                    <a:pt x="575871" y="169908"/>
                  </a:lnTo>
                  <a:lnTo>
                    <a:pt x="614678" y="147502"/>
                  </a:lnTo>
                  <a:lnTo>
                    <a:pt x="654391" y="126535"/>
                  </a:lnTo>
                  <a:lnTo>
                    <a:pt x="694973" y="107040"/>
                  </a:lnTo>
                  <a:lnTo>
                    <a:pt x="736390" y="89055"/>
                  </a:lnTo>
                  <a:lnTo>
                    <a:pt x="778605" y="72614"/>
                  </a:lnTo>
                  <a:lnTo>
                    <a:pt x="821584" y="57752"/>
                  </a:lnTo>
                  <a:lnTo>
                    <a:pt x="865290" y="44506"/>
                  </a:lnTo>
                  <a:lnTo>
                    <a:pt x="909688" y="32912"/>
                  </a:lnTo>
                  <a:lnTo>
                    <a:pt x="954744" y="23003"/>
                  </a:lnTo>
                  <a:lnTo>
                    <a:pt x="1000420" y="14816"/>
                  </a:lnTo>
                  <a:lnTo>
                    <a:pt x="1046682" y="8387"/>
                  </a:lnTo>
                  <a:lnTo>
                    <a:pt x="1093494" y="3751"/>
                  </a:lnTo>
                  <a:lnTo>
                    <a:pt x="1140821" y="943"/>
                  </a:lnTo>
                  <a:lnTo>
                    <a:pt x="1188627" y="0"/>
                  </a:lnTo>
                  <a:lnTo>
                    <a:pt x="1236433" y="943"/>
                  </a:lnTo>
                  <a:lnTo>
                    <a:pt x="1283760" y="3751"/>
                  </a:lnTo>
                  <a:lnTo>
                    <a:pt x="1330572" y="8387"/>
                  </a:lnTo>
                  <a:lnTo>
                    <a:pt x="1376833" y="14816"/>
                  </a:lnTo>
                  <a:lnTo>
                    <a:pt x="1422510" y="23003"/>
                  </a:lnTo>
                  <a:lnTo>
                    <a:pt x="1467565" y="32912"/>
                  </a:lnTo>
                  <a:lnTo>
                    <a:pt x="1511963" y="44506"/>
                  </a:lnTo>
                  <a:lnTo>
                    <a:pt x="1555669" y="57752"/>
                  </a:lnTo>
                  <a:lnTo>
                    <a:pt x="1598648" y="72614"/>
                  </a:lnTo>
                  <a:lnTo>
                    <a:pt x="1640863" y="89055"/>
                  </a:lnTo>
                  <a:lnTo>
                    <a:pt x="1682280" y="107040"/>
                  </a:lnTo>
                  <a:lnTo>
                    <a:pt x="1722862" y="126535"/>
                  </a:lnTo>
                  <a:lnTo>
                    <a:pt x="1762575" y="147502"/>
                  </a:lnTo>
                  <a:lnTo>
                    <a:pt x="1801382" y="169908"/>
                  </a:lnTo>
                  <a:lnTo>
                    <a:pt x="1839249" y="193716"/>
                  </a:lnTo>
                  <a:lnTo>
                    <a:pt x="1876139" y="218891"/>
                  </a:lnTo>
                  <a:lnTo>
                    <a:pt x="1912018" y="245397"/>
                  </a:lnTo>
                  <a:lnTo>
                    <a:pt x="1946849" y="273199"/>
                  </a:lnTo>
                  <a:lnTo>
                    <a:pt x="1980598" y="302261"/>
                  </a:lnTo>
                  <a:lnTo>
                    <a:pt x="2013228" y="332548"/>
                  </a:lnTo>
                  <a:lnTo>
                    <a:pt x="2044705" y="364025"/>
                  </a:lnTo>
                  <a:lnTo>
                    <a:pt x="2074992" y="396655"/>
                  </a:lnTo>
                  <a:lnTo>
                    <a:pt x="2104054" y="430404"/>
                  </a:lnTo>
                  <a:lnTo>
                    <a:pt x="2131856" y="465235"/>
                  </a:lnTo>
                  <a:lnTo>
                    <a:pt x="2158362" y="501114"/>
                  </a:lnTo>
                  <a:lnTo>
                    <a:pt x="2183537" y="538004"/>
                  </a:lnTo>
                  <a:lnTo>
                    <a:pt x="2207345" y="575871"/>
                  </a:lnTo>
                  <a:lnTo>
                    <a:pt x="2229751" y="614678"/>
                  </a:lnTo>
                  <a:lnTo>
                    <a:pt x="2250719" y="654391"/>
                  </a:lnTo>
                  <a:lnTo>
                    <a:pt x="2270213" y="694973"/>
                  </a:lnTo>
                  <a:lnTo>
                    <a:pt x="2288199" y="736390"/>
                  </a:lnTo>
                  <a:lnTo>
                    <a:pt x="2304640" y="778605"/>
                  </a:lnTo>
                  <a:lnTo>
                    <a:pt x="2319501" y="821584"/>
                  </a:lnTo>
                  <a:lnTo>
                    <a:pt x="2332747" y="865290"/>
                  </a:lnTo>
                  <a:lnTo>
                    <a:pt x="2344342" y="909688"/>
                  </a:lnTo>
                  <a:lnTo>
                    <a:pt x="2354251" y="954744"/>
                  </a:lnTo>
                  <a:lnTo>
                    <a:pt x="2362437" y="1000420"/>
                  </a:lnTo>
                  <a:lnTo>
                    <a:pt x="2368867" y="1046682"/>
                  </a:lnTo>
                  <a:lnTo>
                    <a:pt x="2373503" y="1093494"/>
                  </a:lnTo>
                  <a:lnTo>
                    <a:pt x="2376311" y="1140821"/>
                  </a:lnTo>
                  <a:lnTo>
                    <a:pt x="2377254" y="1188627"/>
                  </a:lnTo>
                  <a:lnTo>
                    <a:pt x="2376311" y="1236433"/>
                  </a:lnTo>
                  <a:lnTo>
                    <a:pt x="2373503" y="1283760"/>
                  </a:lnTo>
                  <a:lnTo>
                    <a:pt x="2368867" y="1330572"/>
                  </a:lnTo>
                  <a:lnTo>
                    <a:pt x="2362437" y="1376833"/>
                  </a:lnTo>
                  <a:lnTo>
                    <a:pt x="2354251" y="1422510"/>
                  </a:lnTo>
                  <a:lnTo>
                    <a:pt x="2344342" y="1467565"/>
                  </a:lnTo>
                  <a:lnTo>
                    <a:pt x="2332747" y="1511963"/>
                  </a:lnTo>
                  <a:lnTo>
                    <a:pt x="2319501" y="1555669"/>
                  </a:lnTo>
                  <a:lnTo>
                    <a:pt x="2304640" y="1598648"/>
                  </a:lnTo>
                  <a:lnTo>
                    <a:pt x="2288199" y="1640863"/>
                  </a:lnTo>
                  <a:lnTo>
                    <a:pt x="2270213" y="1682280"/>
                  </a:lnTo>
                  <a:lnTo>
                    <a:pt x="2250719" y="1722862"/>
                  </a:lnTo>
                  <a:lnTo>
                    <a:pt x="2229751" y="1762575"/>
                  </a:lnTo>
                  <a:lnTo>
                    <a:pt x="2207345" y="1801382"/>
                  </a:lnTo>
                  <a:lnTo>
                    <a:pt x="2183537" y="1839249"/>
                  </a:lnTo>
                  <a:lnTo>
                    <a:pt x="2158362" y="1876139"/>
                  </a:lnTo>
                  <a:lnTo>
                    <a:pt x="2131856" y="1912018"/>
                  </a:lnTo>
                  <a:lnTo>
                    <a:pt x="2104054" y="1946849"/>
                  </a:lnTo>
                  <a:lnTo>
                    <a:pt x="2074992" y="1980598"/>
                  </a:lnTo>
                  <a:lnTo>
                    <a:pt x="2044705" y="2013228"/>
                  </a:lnTo>
                  <a:lnTo>
                    <a:pt x="2013228" y="2044705"/>
                  </a:lnTo>
                  <a:lnTo>
                    <a:pt x="1980598" y="2074992"/>
                  </a:lnTo>
                  <a:lnTo>
                    <a:pt x="1946849" y="2104054"/>
                  </a:lnTo>
                  <a:lnTo>
                    <a:pt x="1912018" y="2131856"/>
                  </a:lnTo>
                  <a:lnTo>
                    <a:pt x="1876139" y="2158362"/>
                  </a:lnTo>
                  <a:lnTo>
                    <a:pt x="1839249" y="2183537"/>
                  </a:lnTo>
                  <a:lnTo>
                    <a:pt x="1801382" y="2207345"/>
                  </a:lnTo>
                  <a:lnTo>
                    <a:pt x="1762575" y="2229751"/>
                  </a:lnTo>
                  <a:lnTo>
                    <a:pt x="1722862" y="2250719"/>
                  </a:lnTo>
                  <a:lnTo>
                    <a:pt x="1682280" y="2270213"/>
                  </a:lnTo>
                  <a:lnTo>
                    <a:pt x="1640863" y="2288199"/>
                  </a:lnTo>
                  <a:lnTo>
                    <a:pt x="1598648" y="2304640"/>
                  </a:lnTo>
                  <a:lnTo>
                    <a:pt x="1555669" y="2319501"/>
                  </a:lnTo>
                  <a:lnTo>
                    <a:pt x="1511963" y="2332747"/>
                  </a:lnTo>
                  <a:lnTo>
                    <a:pt x="1467565" y="2344342"/>
                  </a:lnTo>
                  <a:lnTo>
                    <a:pt x="1422510" y="2354251"/>
                  </a:lnTo>
                  <a:lnTo>
                    <a:pt x="1376833" y="2362437"/>
                  </a:lnTo>
                  <a:lnTo>
                    <a:pt x="1330572" y="2368867"/>
                  </a:lnTo>
                  <a:lnTo>
                    <a:pt x="1283760" y="2373503"/>
                  </a:lnTo>
                  <a:lnTo>
                    <a:pt x="1236433" y="2376311"/>
                  </a:lnTo>
                  <a:lnTo>
                    <a:pt x="1188627" y="2377254"/>
                  </a:lnTo>
                  <a:lnTo>
                    <a:pt x="1140821" y="2376311"/>
                  </a:lnTo>
                  <a:lnTo>
                    <a:pt x="1093494" y="2373503"/>
                  </a:lnTo>
                  <a:lnTo>
                    <a:pt x="1046682" y="2368867"/>
                  </a:lnTo>
                  <a:lnTo>
                    <a:pt x="1000420" y="2362437"/>
                  </a:lnTo>
                  <a:lnTo>
                    <a:pt x="954744" y="2354251"/>
                  </a:lnTo>
                  <a:lnTo>
                    <a:pt x="909688" y="2344342"/>
                  </a:lnTo>
                  <a:lnTo>
                    <a:pt x="865290" y="2332747"/>
                  </a:lnTo>
                  <a:lnTo>
                    <a:pt x="821584" y="2319501"/>
                  </a:lnTo>
                  <a:lnTo>
                    <a:pt x="778605" y="2304640"/>
                  </a:lnTo>
                  <a:lnTo>
                    <a:pt x="736390" y="2288199"/>
                  </a:lnTo>
                  <a:lnTo>
                    <a:pt x="694973" y="2270213"/>
                  </a:lnTo>
                  <a:lnTo>
                    <a:pt x="654391" y="2250719"/>
                  </a:lnTo>
                  <a:lnTo>
                    <a:pt x="614678" y="2229751"/>
                  </a:lnTo>
                  <a:lnTo>
                    <a:pt x="575871" y="2207345"/>
                  </a:lnTo>
                  <a:lnTo>
                    <a:pt x="538004" y="2183537"/>
                  </a:lnTo>
                  <a:lnTo>
                    <a:pt x="501114" y="2158362"/>
                  </a:lnTo>
                  <a:lnTo>
                    <a:pt x="465235" y="2131856"/>
                  </a:lnTo>
                  <a:lnTo>
                    <a:pt x="430404" y="2104054"/>
                  </a:lnTo>
                  <a:lnTo>
                    <a:pt x="396655" y="2074992"/>
                  </a:lnTo>
                  <a:lnTo>
                    <a:pt x="364025" y="2044705"/>
                  </a:lnTo>
                  <a:lnTo>
                    <a:pt x="332548" y="2013228"/>
                  </a:lnTo>
                  <a:lnTo>
                    <a:pt x="302261" y="1980598"/>
                  </a:lnTo>
                  <a:lnTo>
                    <a:pt x="273199" y="1946849"/>
                  </a:lnTo>
                  <a:lnTo>
                    <a:pt x="245397" y="1912018"/>
                  </a:lnTo>
                  <a:lnTo>
                    <a:pt x="218891" y="1876139"/>
                  </a:lnTo>
                  <a:lnTo>
                    <a:pt x="193716" y="1839249"/>
                  </a:lnTo>
                  <a:lnTo>
                    <a:pt x="169908" y="1801382"/>
                  </a:lnTo>
                  <a:lnTo>
                    <a:pt x="147502" y="1762575"/>
                  </a:lnTo>
                  <a:lnTo>
                    <a:pt x="126535" y="1722862"/>
                  </a:lnTo>
                  <a:lnTo>
                    <a:pt x="107040" y="1682280"/>
                  </a:lnTo>
                  <a:lnTo>
                    <a:pt x="89055" y="1640863"/>
                  </a:lnTo>
                  <a:lnTo>
                    <a:pt x="72614" y="1598648"/>
                  </a:lnTo>
                  <a:lnTo>
                    <a:pt x="57752" y="1555669"/>
                  </a:lnTo>
                  <a:lnTo>
                    <a:pt x="44506" y="1511963"/>
                  </a:lnTo>
                  <a:lnTo>
                    <a:pt x="32912" y="1467565"/>
                  </a:lnTo>
                  <a:lnTo>
                    <a:pt x="23003" y="1422510"/>
                  </a:lnTo>
                  <a:lnTo>
                    <a:pt x="14816" y="1376833"/>
                  </a:lnTo>
                  <a:lnTo>
                    <a:pt x="8387" y="1330572"/>
                  </a:lnTo>
                  <a:lnTo>
                    <a:pt x="3751" y="1283760"/>
                  </a:lnTo>
                  <a:lnTo>
                    <a:pt x="943" y="1236433"/>
                  </a:lnTo>
                  <a:lnTo>
                    <a:pt x="0" y="1188627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515236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4" h="7139305">
                  <a:moveTo>
                    <a:pt x="2355949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877109"/>
                  </a:lnTo>
                  <a:lnTo>
                    <a:pt x="4217" y="6924166"/>
                  </a:lnTo>
                  <a:lnTo>
                    <a:pt x="16377" y="6968455"/>
                  </a:lnTo>
                  <a:lnTo>
                    <a:pt x="35739" y="7009238"/>
                  </a:lnTo>
                  <a:lnTo>
                    <a:pt x="61565" y="7045774"/>
                  </a:lnTo>
                  <a:lnTo>
                    <a:pt x="93116" y="7077325"/>
                  </a:lnTo>
                  <a:lnTo>
                    <a:pt x="129651" y="7103152"/>
                  </a:lnTo>
                  <a:lnTo>
                    <a:pt x="170431" y="7122515"/>
                  </a:lnTo>
                  <a:lnTo>
                    <a:pt x="214718" y="7134675"/>
                  </a:lnTo>
                  <a:lnTo>
                    <a:pt x="261772" y="7138892"/>
                  </a:lnTo>
                  <a:lnTo>
                    <a:pt x="2355949" y="7138892"/>
                  </a:lnTo>
                  <a:lnTo>
                    <a:pt x="2403002" y="7134675"/>
                  </a:lnTo>
                  <a:lnTo>
                    <a:pt x="2447289" y="7122515"/>
                  </a:lnTo>
                  <a:lnTo>
                    <a:pt x="2488070" y="7103152"/>
                  </a:lnTo>
                  <a:lnTo>
                    <a:pt x="2524605" y="7077325"/>
                  </a:lnTo>
                  <a:lnTo>
                    <a:pt x="2556155" y="7045774"/>
                  </a:lnTo>
                  <a:lnTo>
                    <a:pt x="2581981" y="7009238"/>
                  </a:lnTo>
                  <a:lnTo>
                    <a:pt x="2601344" y="6968455"/>
                  </a:lnTo>
                  <a:lnTo>
                    <a:pt x="2613503" y="6924166"/>
                  </a:lnTo>
                  <a:lnTo>
                    <a:pt x="2617721" y="6877109"/>
                  </a:lnTo>
                  <a:lnTo>
                    <a:pt x="2617721" y="261772"/>
                  </a:lnTo>
                  <a:lnTo>
                    <a:pt x="2613503" y="214718"/>
                  </a:lnTo>
                  <a:lnTo>
                    <a:pt x="2601344" y="170431"/>
                  </a:lnTo>
                  <a:lnTo>
                    <a:pt x="2581981" y="129651"/>
                  </a:lnTo>
                  <a:lnTo>
                    <a:pt x="2556155" y="93116"/>
                  </a:lnTo>
                  <a:lnTo>
                    <a:pt x="2524605" y="61565"/>
                  </a:lnTo>
                  <a:lnTo>
                    <a:pt x="2488070" y="35739"/>
                  </a:lnTo>
                  <a:lnTo>
                    <a:pt x="2447289" y="16377"/>
                  </a:lnTo>
                  <a:lnTo>
                    <a:pt x="2403002" y="4217"/>
                  </a:lnTo>
                  <a:lnTo>
                    <a:pt x="2355949" y="0"/>
                  </a:lnTo>
                  <a:close/>
                </a:path>
              </a:pathLst>
            </a:custGeom>
            <a:solidFill>
              <a:srgbClr val="4D76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15236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4" h="7139305">
                  <a:moveTo>
                    <a:pt x="0" y="261774"/>
                  </a:moveTo>
                  <a:lnTo>
                    <a:pt x="4217" y="214720"/>
                  </a:lnTo>
                  <a:lnTo>
                    <a:pt x="16377" y="170433"/>
                  </a:lnTo>
                  <a:lnTo>
                    <a:pt x="35739" y="129652"/>
                  </a:lnTo>
                  <a:lnTo>
                    <a:pt x="61566" y="93116"/>
                  </a:lnTo>
                  <a:lnTo>
                    <a:pt x="93116" y="61566"/>
                  </a:lnTo>
                  <a:lnTo>
                    <a:pt x="129652" y="35739"/>
                  </a:lnTo>
                  <a:lnTo>
                    <a:pt x="170433" y="16377"/>
                  </a:lnTo>
                  <a:lnTo>
                    <a:pt x="214720" y="4217"/>
                  </a:lnTo>
                  <a:lnTo>
                    <a:pt x="261775" y="0"/>
                  </a:lnTo>
                  <a:lnTo>
                    <a:pt x="2355942" y="0"/>
                  </a:lnTo>
                  <a:lnTo>
                    <a:pt x="2402998" y="4217"/>
                  </a:lnTo>
                  <a:lnTo>
                    <a:pt x="2447287" y="16377"/>
                  </a:lnTo>
                  <a:lnTo>
                    <a:pt x="2488069" y="35739"/>
                  </a:lnTo>
                  <a:lnTo>
                    <a:pt x="2524605" y="61566"/>
                  </a:lnTo>
                  <a:lnTo>
                    <a:pt x="2556156" y="93116"/>
                  </a:lnTo>
                  <a:lnTo>
                    <a:pt x="2581982" y="129652"/>
                  </a:lnTo>
                  <a:lnTo>
                    <a:pt x="2601345" y="170433"/>
                  </a:lnTo>
                  <a:lnTo>
                    <a:pt x="2613505" y="214720"/>
                  </a:lnTo>
                  <a:lnTo>
                    <a:pt x="2617722" y="261774"/>
                  </a:lnTo>
                  <a:lnTo>
                    <a:pt x="2617722" y="6877124"/>
                  </a:lnTo>
                  <a:lnTo>
                    <a:pt x="2613505" y="6924178"/>
                  </a:lnTo>
                  <a:lnTo>
                    <a:pt x="2601345" y="6968465"/>
                  </a:lnTo>
                  <a:lnTo>
                    <a:pt x="2581982" y="7009245"/>
                  </a:lnTo>
                  <a:lnTo>
                    <a:pt x="2556156" y="7045780"/>
                  </a:lnTo>
                  <a:lnTo>
                    <a:pt x="2524605" y="7077330"/>
                  </a:lnTo>
                  <a:lnTo>
                    <a:pt x="2488069" y="7103156"/>
                  </a:lnTo>
                  <a:lnTo>
                    <a:pt x="2447287" y="7122519"/>
                  </a:lnTo>
                  <a:lnTo>
                    <a:pt x="2402998" y="7134679"/>
                  </a:lnTo>
                  <a:lnTo>
                    <a:pt x="2355942" y="7138896"/>
                  </a:lnTo>
                  <a:lnTo>
                    <a:pt x="261775" y="7138896"/>
                  </a:lnTo>
                  <a:lnTo>
                    <a:pt x="214720" y="7134679"/>
                  </a:lnTo>
                  <a:lnTo>
                    <a:pt x="170433" y="7122519"/>
                  </a:lnTo>
                  <a:lnTo>
                    <a:pt x="129652" y="7103156"/>
                  </a:lnTo>
                  <a:lnTo>
                    <a:pt x="93116" y="7077330"/>
                  </a:lnTo>
                  <a:lnTo>
                    <a:pt x="61566" y="7045780"/>
                  </a:lnTo>
                  <a:lnTo>
                    <a:pt x="35739" y="7009245"/>
                  </a:lnTo>
                  <a:lnTo>
                    <a:pt x="16377" y="6968465"/>
                  </a:lnTo>
                  <a:lnTo>
                    <a:pt x="4217" y="6924178"/>
                  </a:lnTo>
                  <a:lnTo>
                    <a:pt x="0" y="6877124"/>
                  </a:lnTo>
                  <a:lnTo>
                    <a:pt x="0" y="261774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214556" y="6740601"/>
            <a:ext cx="1219200" cy="97790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43180" marR="5080" indent="-31115">
              <a:lnSpc>
                <a:spcPts val="3540"/>
              </a:lnSpc>
              <a:spcBef>
                <a:spcPts val="565"/>
              </a:spcBef>
            </a:pP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Power Cords</a:t>
            </a:r>
            <a:endParaRPr sz="33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624995" y="2972489"/>
            <a:ext cx="5215255" cy="7160259"/>
            <a:chOff x="6624995" y="2972489"/>
            <a:chExt cx="5215255" cy="7160259"/>
          </a:xfrm>
        </p:grpSpPr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5473" y="3411299"/>
              <a:ext cx="2377246" cy="237724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635473" y="3411299"/>
              <a:ext cx="2377440" cy="2377440"/>
            </a:xfrm>
            <a:custGeom>
              <a:avLst/>
              <a:gdLst/>
              <a:ahLst/>
              <a:cxnLst/>
              <a:rect l="l" t="t" r="r" b="b"/>
              <a:pathLst>
                <a:path w="2377440" h="2377440">
                  <a:moveTo>
                    <a:pt x="0" y="1188627"/>
                  </a:moveTo>
                  <a:lnTo>
                    <a:pt x="943" y="1140821"/>
                  </a:lnTo>
                  <a:lnTo>
                    <a:pt x="3751" y="1093494"/>
                  </a:lnTo>
                  <a:lnTo>
                    <a:pt x="8387" y="1046682"/>
                  </a:lnTo>
                  <a:lnTo>
                    <a:pt x="14816" y="1000420"/>
                  </a:lnTo>
                  <a:lnTo>
                    <a:pt x="23003" y="954744"/>
                  </a:lnTo>
                  <a:lnTo>
                    <a:pt x="32912" y="909688"/>
                  </a:lnTo>
                  <a:lnTo>
                    <a:pt x="44506" y="865290"/>
                  </a:lnTo>
                  <a:lnTo>
                    <a:pt x="57752" y="821584"/>
                  </a:lnTo>
                  <a:lnTo>
                    <a:pt x="72614" y="778605"/>
                  </a:lnTo>
                  <a:lnTo>
                    <a:pt x="89055" y="736390"/>
                  </a:lnTo>
                  <a:lnTo>
                    <a:pt x="107040" y="694973"/>
                  </a:lnTo>
                  <a:lnTo>
                    <a:pt x="126535" y="654391"/>
                  </a:lnTo>
                  <a:lnTo>
                    <a:pt x="147502" y="614678"/>
                  </a:lnTo>
                  <a:lnTo>
                    <a:pt x="169908" y="575871"/>
                  </a:lnTo>
                  <a:lnTo>
                    <a:pt x="193716" y="538004"/>
                  </a:lnTo>
                  <a:lnTo>
                    <a:pt x="218891" y="501114"/>
                  </a:lnTo>
                  <a:lnTo>
                    <a:pt x="245397" y="465235"/>
                  </a:lnTo>
                  <a:lnTo>
                    <a:pt x="273199" y="430404"/>
                  </a:lnTo>
                  <a:lnTo>
                    <a:pt x="302261" y="396655"/>
                  </a:lnTo>
                  <a:lnTo>
                    <a:pt x="332548" y="364025"/>
                  </a:lnTo>
                  <a:lnTo>
                    <a:pt x="364025" y="332548"/>
                  </a:lnTo>
                  <a:lnTo>
                    <a:pt x="396655" y="302261"/>
                  </a:lnTo>
                  <a:lnTo>
                    <a:pt x="430404" y="273199"/>
                  </a:lnTo>
                  <a:lnTo>
                    <a:pt x="465235" y="245397"/>
                  </a:lnTo>
                  <a:lnTo>
                    <a:pt x="501114" y="218891"/>
                  </a:lnTo>
                  <a:lnTo>
                    <a:pt x="538004" y="193716"/>
                  </a:lnTo>
                  <a:lnTo>
                    <a:pt x="575871" y="169908"/>
                  </a:lnTo>
                  <a:lnTo>
                    <a:pt x="614678" y="147502"/>
                  </a:lnTo>
                  <a:lnTo>
                    <a:pt x="654391" y="126535"/>
                  </a:lnTo>
                  <a:lnTo>
                    <a:pt x="694973" y="107040"/>
                  </a:lnTo>
                  <a:lnTo>
                    <a:pt x="736390" y="89055"/>
                  </a:lnTo>
                  <a:lnTo>
                    <a:pt x="778605" y="72614"/>
                  </a:lnTo>
                  <a:lnTo>
                    <a:pt x="821584" y="57752"/>
                  </a:lnTo>
                  <a:lnTo>
                    <a:pt x="865290" y="44506"/>
                  </a:lnTo>
                  <a:lnTo>
                    <a:pt x="909688" y="32912"/>
                  </a:lnTo>
                  <a:lnTo>
                    <a:pt x="954744" y="23003"/>
                  </a:lnTo>
                  <a:lnTo>
                    <a:pt x="1000420" y="14816"/>
                  </a:lnTo>
                  <a:lnTo>
                    <a:pt x="1046682" y="8387"/>
                  </a:lnTo>
                  <a:lnTo>
                    <a:pt x="1093494" y="3751"/>
                  </a:lnTo>
                  <a:lnTo>
                    <a:pt x="1140821" y="943"/>
                  </a:lnTo>
                  <a:lnTo>
                    <a:pt x="1188627" y="0"/>
                  </a:lnTo>
                  <a:lnTo>
                    <a:pt x="1236433" y="943"/>
                  </a:lnTo>
                  <a:lnTo>
                    <a:pt x="1283760" y="3751"/>
                  </a:lnTo>
                  <a:lnTo>
                    <a:pt x="1330572" y="8387"/>
                  </a:lnTo>
                  <a:lnTo>
                    <a:pt x="1376833" y="14816"/>
                  </a:lnTo>
                  <a:lnTo>
                    <a:pt x="1422510" y="23003"/>
                  </a:lnTo>
                  <a:lnTo>
                    <a:pt x="1467565" y="32912"/>
                  </a:lnTo>
                  <a:lnTo>
                    <a:pt x="1511963" y="44506"/>
                  </a:lnTo>
                  <a:lnTo>
                    <a:pt x="1555669" y="57752"/>
                  </a:lnTo>
                  <a:lnTo>
                    <a:pt x="1598648" y="72614"/>
                  </a:lnTo>
                  <a:lnTo>
                    <a:pt x="1640863" y="89055"/>
                  </a:lnTo>
                  <a:lnTo>
                    <a:pt x="1682280" y="107040"/>
                  </a:lnTo>
                  <a:lnTo>
                    <a:pt x="1722862" y="126535"/>
                  </a:lnTo>
                  <a:lnTo>
                    <a:pt x="1762575" y="147502"/>
                  </a:lnTo>
                  <a:lnTo>
                    <a:pt x="1801382" y="169908"/>
                  </a:lnTo>
                  <a:lnTo>
                    <a:pt x="1839249" y="193716"/>
                  </a:lnTo>
                  <a:lnTo>
                    <a:pt x="1876139" y="218891"/>
                  </a:lnTo>
                  <a:lnTo>
                    <a:pt x="1912018" y="245397"/>
                  </a:lnTo>
                  <a:lnTo>
                    <a:pt x="1946849" y="273199"/>
                  </a:lnTo>
                  <a:lnTo>
                    <a:pt x="1980598" y="302261"/>
                  </a:lnTo>
                  <a:lnTo>
                    <a:pt x="2013228" y="332548"/>
                  </a:lnTo>
                  <a:lnTo>
                    <a:pt x="2044705" y="364025"/>
                  </a:lnTo>
                  <a:lnTo>
                    <a:pt x="2074992" y="396655"/>
                  </a:lnTo>
                  <a:lnTo>
                    <a:pt x="2104054" y="430404"/>
                  </a:lnTo>
                  <a:lnTo>
                    <a:pt x="2131856" y="465235"/>
                  </a:lnTo>
                  <a:lnTo>
                    <a:pt x="2158362" y="501114"/>
                  </a:lnTo>
                  <a:lnTo>
                    <a:pt x="2183537" y="538004"/>
                  </a:lnTo>
                  <a:lnTo>
                    <a:pt x="2207345" y="575871"/>
                  </a:lnTo>
                  <a:lnTo>
                    <a:pt x="2229751" y="614678"/>
                  </a:lnTo>
                  <a:lnTo>
                    <a:pt x="2250719" y="654391"/>
                  </a:lnTo>
                  <a:lnTo>
                    <a:pt x="2270213" y="694973"/>
                  </a:lnTo>
                  <a:lnTo>
                    <a:pt x="2288199" y="736390"/>
                  </a:lnTo>
                  <a:lnTo>
                    <a:pt x="2304640" y="778605"/>
                  </a:lnTo>
                  <a:lnTo>
                    <a:pt x="2319501" y="821584"/>
                  </a:lnTo>
                  <a:lnTo>
                    <a:pt x="2332747" y="865290"/>
                  </a:lnTo>
                  <a:lnTo>
                    <a:pt x="2344342" y="909688"/>
                  </a:lnTo>
                  <a:lnTo>
                    <a:pt x="2354251" y="954744"/>
                  </a:lnTo>
                  <a:lnTo>
                    <a:pt x="2362437" y="1000420"/>
                  </a:lnTo>
                  <a:lnTo>
                    <a:pt x="2368867" y="1046682"/>
                  </a:lnTo>
                  <a:lnTo>
                    <a:pt x="2373503" y="1093494"/>
                  </a:lnTo>
                  <a:lnTo>
                    <a:pt x="2376311" y="1140821"/>
                  </a:lnTo>
                  <a:lnTo>
                    <a:pt x="2377254" y="1188627"/>
                  </a:lnTo>
                  <a:lnTo>
                    <a:pt x="2376311" y="1236433"/>
                  </a:lnTo>
                  <a:lnTo>
                    <a:pt x="2373503" y="1283760"/>
                  </a:lnTo>
                  <a:lnTo>
                    <a:pt x="2368867" y="1330572"/>
                  </a:lnTo>
                  <a:lnTo>
                    <a:pt x="2362437" y="1376833"/>
                  </a:lnTo>
                  <a:lnTo>
                    <a:pt x="2354251" y="1422510"/>
                  </a:lnTo>
                  <a:lnTo>
                    <a:pt x="2344342" y="1467565"/>
                  </a:lnTo>
                  <a:lnTo>
                    <a:pt x="2332747" y="1511963"/>
                  </a:lnTo>
                  <a:lnTo>
                    <a:pt x="2319501" y="1555669"/>
                  </a:lnTo>
                  <a:lnTo>
                    <a:pt x="2304640" y="1598648"/>
                  </a:lnTo>
                  <a:lnTo>
                    <a:pt x="2288199" y="1640863"/>
                  </a:lnTo>
                  <a:lnTo>
                    <a:pt x="2270213" y="1682280"/>
                  </a:lnTo>
                  <a:lnTo>
                    <a:pt x="2250719" y="1722862"/>
                  </a:lnTo>
                  <a:lnTo>
                    <a:pt x="2229751" y="1762575"/>
                  </a:lnTo>
                  <a:lnTo>
                    <a:pt x="2207345" y="1801382"/>
                  </a:lnTo>
                  <a:lnTo>
                    <a:pt x="2183537" y="1839249"/>
                  </a:lnTo>
                  <a:lnTo>
                    <a:pt x="2158362" y="1876139"/>
                  </a:lnTo>
                  <a:lnTo>
                    <a:pt x="2131856" y="1912018"/>
                  </a:lnTo>
                  <a:lnTo>
                    <a:pt x="2104054" y="1946849"/>
                  </a:lnTo>
                  <a:lnTo>
                    <a:pt x="2074992" y="1980598"/>
                  </a:lnTo>
                  <a:lnTo>
                    <a:pt x="2044705" y="2013228"/>
                  </a:lnTo>
                  <a:lnTo>
                    <a:pt x="2013228" y="2044705"/>
                  </a:lnTo>
                  <a:lnTo>
                    <a:pt x="1980598" y="2074992"/>
                  </a:lnTo>
                  <a:lnTo>
                    <a:pt x="1946849" y="2104054"/>
                  </a:lnTo>
                  <a:lnTo>
                    <a:pt x="1912018" y="2131856"/>
                  </a:lnTo>
                  <a:lnTo>
                    <a:pt x="1876139" y="2158362"/>
                  </a:lnTo>
                  <a:lnTo>
                    <a:pt x="1839249" y="2183537"/>
                  </a:lnTo>
                  <a:lnTo>
                    <a:pt x="1801382" y="2207345"/>
                  </a:lnTo>
                  <a:lnTo>
                    <a:pt x="1762575" y="2229751"/>
                  </a:lnTo>
                  <a:lnTo>
                    <a:pt x="1722862" y="2250719"/>
                  </a:lnTo>
                  <a:lnTo>
                    <a:pt x="1682280" y="2270213"/>
                  </a:lnTo>
                  <a:lnTo>
                    <a:pt x="1640863" y="2288199"/>
                  </a:lnTo>
                  <a:lnTo>
                    <a:pt x="1598648" y="2304640"/>
                  </a:lnTo>
                  <a:lnTo>
                    <a:pt x="1555669" y="2319501"/>
                  </a:lnTo>
                  <a:lnTo>
                    <a:pt x="1511963" y="2332747"/>
                  </a:lnTo>
                  <a:lnTo>
                    <a:pt x="1467565" y="2344342"/>
                  </a:lnTo>
                  <a:lnTo>
                    <a:pt x="1422510" y="2354251"/>
                  </a:lnTo>
                  <a:lnTo>
                    <a:pt x="1376833" y="2362437"/>
                  </a:lnTo>
                  <a:lnTo>
                    <a:pt x="1330572" y="2368867"/>
                  </a:lnTo>
                  <a:lnTo>
                    <a:pt x="1283760" y="2373503"/>
                  </a:lnTo>
                  <a:lnTo>
                    <a:pt x="1236433" y="2376311"/>
                  </a:lnTo>
                  <a:lnTo>
                    <a:pt x="1188627" y="2377254"/>
                  </a:lnTo>
                  <a:lnTo>
                    <a:pt x="1140821" y="2376311"/>
                  </a:lnTo>
                  <a:lnTo>
                    <a:pt x="1093494" y="2373503"/>
                  </a:lnTo>
                  <a:lnTo>
                    <a:pt x="1046682" y="2368867"/>
                  </a:lnTo>
                  <a:lnTo>
                    <a:pt x="1000420" y="2362437"/>
                  </a:lnTo>
                  <a:lnTo>
                    <a:pt x="954744" y="2354251"/>
                  </a:lnTo>
                  <a:lnTo>
                    <a:pt x="909688" y="2344342"/>
                  </a:lnTo>
                  <a:lnTo>
                    <a:pt x="865290" y="2332747"/>
                  </a:lnTo>
                  <a:lnTo>
                    <a:pt x="821584" y="2319501"/>
                  </a:lnTo>
                  <a:lnTo>
                    <a:pt x="778605" y="2304640"/>
                  </a:lnTo>
                  <a:lnTo>
                    <a:pt x="736390" y="2288199"/>
                  </a:lnTo>
                  <a:lnTo>
                    <a:pt x="694973" y="2270213"/>
                  </a:lnTo>
                  <a:lnTo>
                    <a:pt x="654391" y="2250719"/>
                  </a:lnTo>
                  <a:lnTo>
                    <a:pt x="614678" y="2229751"/>
                  </a:lnTo>
                  <a:lnTo>
                    <a:pt x="575871" y="2207345"/>
                  </a:lnTo>
                  <a:lnTo>
                    <a:pt x="538004" y="2183537"/>
                  </a:lnTo>
                  <a:lnTo>
                    <a:pt x="501114" y="2158362"/>
                  </a:lnTo>
                  <a:lnTo>
                    <a:pt x="465235" y="2131856"/>
                  </a:lnTo>
                  <a:lnTo>
                    <a:pt x="430404" y="2104054"/>
                  </a:lnTo>
                  <a:lnTo>
                    <a:pt x="396655" y="2074992"/>
                  </a:lnTo>
                  <a:lnTo>
                    <a:pt x="364025" y="2044705"/>
                  </a:lnTo>
                  <a:lnTo>
                    <a:pt x="332548" y="2013228"/>
                  </a:lnTo>
                  <a:lnTo>
                    <a:pt x="302261" y="1980598"/>
                  </a:lnTo>
                  <a:lnTo>
                    <a:pt x="273199" y="1946849"/>
                  </a:lnTo>
                  <a:lnTo>
                    <a:pt x="245397" y="1912018"/>
                  </a:lnTo>
                  <a:lnTo>
                    <a:pt x="218891" y="1876139"/>
                  </a:lnTo>
                  <a:lnTo>
                    <a:pt x="193716" y="1839249"/>
                  </a:lnTo>
                  <a:lnTo>
                    <a:pt x="169908" y="1801382"/>
                  </a:lnTo>
                  <a:lnTo>
                    <a:pt x="147502" y="1762575"/>
                  </a:lnTo>
                  <a:lnTo>
                    <a:pt x="126535" y="1722862"/>
                  </a:lnTo>
                  <a:lnTo>
                    <a:pt x="107040" y="1682280"/>
                  </a:lnTo>
                  <a:lnTo>
                    <a:pt x="89055" y="1640863"/>
                  </a:lnTo>
                  <a:lnTo>
                    <a:pt x="72614" y="1598648"/>
                  </a:lnTo>
                  <a:lnTo>
                    <a:pt x="57752" y="1555669"/>
                  </a:lnTo>
                  <a:lnTo>
                    <a:pt x="44506" y="1511963"/>
                  </a:lnTo>
                  <a:lnTo>
                    <a:pt x="32912" y="1467565"/>
                  </a:lnTo>
                  <a:lnTo>
                    <a:pt x="23003" y="1422510"/>
                  </a:lnTo>
                  <a:lnTo>
                    <a:pt x="14816" y="1376833"/>
                  </a:lnTo>
                  <a:lnTo>
                    <a:pt x="8387" y="1330572"/>
                  </a:lnTo>
                  <a:lnTo>
                    <a:pt x="3751" y="1283760"/>
                  </a:lnTo>
                  <a:lnTo>
                    <a:pt x="943" y="1236433"/>
                  </a:lnTo>
                  <a:lnTo>
                    <a:pt x="0" y="1188627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11488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4" h="7139305">
                  <a:moveTo>
                    <a:pt x="2355907" y="0"/>
                  </a:moveTo>
                  <a:lnTo>
                    <a:pt x="261772" y="0"/>
                  </a:lnTo>
                  <a:lnTo>
                    <a:pt x="214718" y="4217"/>
                  </a:lnTo>
                  <a:lnTo>
                    <a:pt x="170431" y="16377"/>
                  </a:lnTo>
                  <a:lnTo>
                    <a:pt x="129651" y="35739"/>
                  </a:lnTo>
                  <a:lnTo>
                    <a:pt x="93116" y="61565"/>
                  </a:lnTo>
                  <a:lnTo>
                    <a:pt x="61565" y="93116"/>
                  </a:lnTo>
                  <a:lnTo>
                    <a:pt x="35739" y="129651"/>
                  </a:lnTo>
                  <a:lnTo>
                    <a:pt x="16377" y="170431"/>
                  </a:lnTo>
                  <a:lnTo>
                    <a:pt x="4217" y="214718"/>
                  </a:lnTo>
                  <a:lnTo>
                    <a:pt x="0" y="261772"/>
                  </a:lnTo>
                  <a:lnTo>
                    <a:pt x="0" y="6877109"/>
                  </a:lnTo>
                  <a:lnTo>
                    <a:pt x="4217" y="6924166"/>
                  </a:lnTo>
                  <a:lnTo>
                    <a:pt x="16377" y="6968455"/>
                  </a:lnTo>
                  <a:lnTo>
                    <a:pt x="35739" y="7009238"/>
                  </a:lnTo>
                  <a:lnTo>
                    <a:pt x="61565" y="7045774"/>
                  </a:lnTo>
                  <a:lnTo>
                    <a:pt x="93116" y="7077325"/>
                  </a:lnTo>
                  <a:lnTo>
                    <a:pt x="129651" y="7103152"/>
                  </a:lnTo>
                  <a:lnTo>
                    <a:pt x="170431" y="7122515"/>
                  </a:lnTo>
                  <a:lnTo>
                    <a:pt x="214718" y="7134675"/>
                  </a:lnTo>
                  <a:lnTo>
                    <a:pt x="261772" y="7138892"/>
                  </a:lnTo>
                  <a:lnTo>
                    <a:pt x="2355907" y="7138892"/>
                  </a:lnTo>
                  <a:lnTo>
                    <a:pt x="2402969" y="7134675"/>
                  </a:lnTo>
                  <a:lnTo>
                    <a:pt x="2447260" y="7122515"/>
                  </a:lnTo>
                  <a:lnTo>
                    <a:pt x="2488042" y="7103152"/>
                  </a:lnTo>
                  <a:lnTo>
                    <a:pt x="2524576" y="7077325"/>
                  </a:lnTo>
                  <a:lnTo>
                    <a:pt x="2556123" y="7045774"/>
                  </a:lnTo>
                  <a:lnTo>
                    <a:pt x="2581946" y="7009238"/>
                  </a:lnTo>
                  <a:lnTo>
                    <a:pt x="2601305" y="6968455"/>
                  </a:lnTo>
                  <a:lnTo>
                    <a:pt x="2613462" y="6924166"/>
                  </a:lnTo>
                  <a:lnTo>
                    <a:pt x="2617679" y="6877109"/>
                  </a:lnTo>
                  <a:lnTo>
                    <a:pt x="2617679" y="261772"/>
                  </a:lnTo>
                  <a:lnTo>
                    <a:pt x="2613462" y="214718"/>
                  </a:lnTo>
                  <a:lnTo>
                    <a:pt x="2601305" y="170431"/>
                  </a:lnTo>
                  <a:lnTo>
                    <a:pt x="2581946" y="129651"/>
                  </a:lnTo>
                  <a:lnTo>
                    <a:pt x="2556123" y="93116"/>
                  </a:lnTo>
                  <a:lnTo>
                    <a:pt x="2524576" y="61565"/>
                  </a:lnTo>
                  <a:lnTo>
                    <a:pt x="2488042" y="35739"/>
                  </a:lnTo>
                  <a:lnTo>
                    <a:pt x="2447260" y="16377"/>
                  </a:lnTo>
                  <a:lnTo>
                    <a:pt x="2402969" y="4217"/>
                  </a:lnTo>
                  <a:lnTo>
                    <a:pt x="2355907" y="0"/>
                  </a:lnTo>
                  <a:close/>
                </a:path>
              </a:pathLst>
            </a:custGeom>
            <a:solidFill>
              <a:srgbClr val="4D76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11488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4" h="7139305">
                  <a:moveTo>
                    <a:pt x="0" y="261774"/>
                  </a:moveTo>
                  <a:lnTo>
                    <a:pt x="4217" y="214720"/>
                  </a:lnTo>
                  <a:lnTo>
                    <a:pt x="16377" y="170433"/>
                  </a:lnTo>
                  <a:lnTo>
                    <a:pt x="35739" y="129652"/>
                  </a:lnTo>
                  <a:lnTo>
                    <a:pt x="61566" y="93116"/>
                  </a:lnTo>
                  <a:lnTo>
                    <a:pt x="93116" y="61566"/>
                  </a:lnTo>
                  <a:lnTo>
                    <a:pt x="129652" y="35739"/>
                  </a:lnTo>
                  <a:lnTo>
                    <a:pt x="170433" y="16377"/>
                  </a:lnTo>
                  <a:lnTo>
                    <a:pt x="214720" y="4217"/>
                  </a:lnTo>
                  <a:lnTo>
                    <a:pt x="261775" y="0"/>
                  </a:lnTo>
                  <a:lnTo>
                    <a:pt x="2355950" y="0"/>
                  </a:lnTo>
                  <a:lnTo>
                    <a:pt x="2403004" y="4217"/>
                  </a:lnTo>
                  <a:lnTo>
                    <a:pt x="2447291" y="16377"/>
                  </a:lnTo>
                  <a:lnTo>
                    <a:pt x="2488071" y="35739"/>
                  </a:lnTo>
                  <a:lnTo>
                    <a:pt x="2524606" y="61566"/>
                  </a:lnTo>
                  <a:lnTo>
                    <a:pt x="2556156" y="93116"/>
                  </a:lnTo>
                  <a:lnTo>
                    <a:pt x="2581982" y="129652"/>
                  </a:lnTo>
                  <a:lnTo>
                    <a:pt x="2601345" y="170433"/>
                  </a:lnTo>
                  <a:lnTo>
                    <a:pt x="2613505" y="214720"/>
                  </a:lnTo>
                  <a:lnTo>
                    <a:pt x="2617722" y="261774"/>
                  </a:lnTo>
                  <a:lnTo>
                    <a:pt x="2617722" y="6877124"/>
                  </a:lnTo>
                  <a:lnTo>
                    <a:pt x="2613505" y="6924178"/>
                  </a:lnTo>
                  <a:lnTo>
                    <a:pt x="2601345" y="6968465"/>
                  </a:lnTo>
                  <a:lnTo>
                    <a:pt x="2581982" y="7009245"/>
                  </a:lnTo>
                  <a:lnTo>
                    <a:pt x="2556156" y="7045780"/>
                  </a:lnTo>
                  <a:lnTo>
                    <a:pt x="2524606" y="7077330"/>
                  </a:lnTo>
                  <a:lnTo>
                    <a:pt x="2488071" y="7103156"/>
                  </a:lnTo>
                  <a:lnTo>
                    <a:pt x="2447291" y="7122519"/>
                  </a:lnTo>
                  <a:lnTo>
                    <a:pt x="2403004" y="7134679"/>
                  </a:lnTo>
                  <a:lnTo>
                    <a:pt x="2355950" y="7138896"/>
                  </a:lnTo>
                  <a:lnTo>
                    <a:pt x="261775" y="7138896"/>
                  </a:lnTo>
                  <a:lnTo>
                    <a:pt x="214720" y="7134679"/>
                  </a:lnTo>
                  <a:lnTo>
                    <a:pt x="170433" y="7122519"/>
                  </a:lnTo>
                  <a:lnTo>
                    <a:pt x="129652" y="7103156"/>
                  </a:lnTo>
                  <a:lnTo>
                    <a:pt x="93116" y="7077330"/>
                  </a:lnTo>
                  <a:lnTo>
                    <a:pt x="61566" y="7045780"/>
                  </a:lnTo>
                  <a:lnTo>
                    <a:pt x="35739" y="7009245"/>
                  </a:lnTo>
                  <a:lnTo>
                    <a:pt x="16377" y="6968465"/>
                  </a:lnTo>
                  <a:lnTo>
                    <a:pt x="4217" y="6924178"/>
                  </a:lnTo>
                  <a:lnTo>
                    <a:pt x="0" y="6877124"/>
                  </a:lnTo>
                  <a:lnTo>
                    <a:pt x="0" y="261774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433755" y="6516943"/>
            <a:ext cx="2173605" cy="142811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algn="ctr">
              <a:lnSpc>
                <a:spcPts val="3540"/>
              </a:lnSpc>
              <a:spcBef>
                <a:spcPts val="565"/>
              </a:spcBef>
            </a:pP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Specialized Wire</a:t>
            </a:r>
            <a:r>
              <a:rPr sz="3300" spc="-1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50" dirty="0">
                <a:solidFill>
                  <a:srgbClr val="FFFFFF"/>
                </a:solidFill>
                <a:latin typeface="Arial MT"/>
                <a:cs typeface="Arial MT"/>
              </a:rPr>
              <a:t>&amp;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Cable</a:t>
            </a:r>
            <a:endParaRPr sz="3300">
              <a:latin typeface="Arial MT"/>
              <a:cs typeface="Arial M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9322473" y="2972489"/>
            <a:ext cx="5213985" cy="7160259"/>
            <a:chOff x="9322473" y="2972489"/>
            <a:chExt cx="5213985" cy="7160259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32951" y="3412524"/>
              <a:ext cx="2374754" cy="237479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332951" y="3412524"/>
              <a:ext cx="2374900" cy="2374900"/>
            </a:xfrm>
            <a:custGeom>
              <a:avLst/>
              <a:gdLst/>
              <a:ahLst/>
              <a:cxnLst/>
              <a:rect l="l" t="t" r="r" b="b"/>
              <a:pathLst>
                <a:path w="2374900" h="2374900">
                  <a:moveTo>
                    <a:pt x="0" y="1187398"/>
                  </a:moveTo>
                  <a:lnTo>
                    <a:pt x="942" y="1139642"/>
                  </a:lnTo>
                  <a:lnTo>
                    <a:pt x="3747" y="1092364"/>
                  </a:lnTo>
                  <a:lnTo>
                    <a:pt x="8379" y="1045600"/>
                  </a:lnTo>
                  <a:lnTo>
                    <a:pt x="14801" y="999386"/>
                  </a:lnTo>
                  <a:lnTo>
                    <a:pt x="22979" y="953757"/>
                  </a:lnTo>
                  <a:lnTo>
                    <a:pt x="32878" y="908749"/>
                  </a:lnTo>
                  <a:lnTo>
                    <a:pt x="44461" y="864396"/>
                  </a:lnTo>
                  <a:lnTo>
                    <a:pt x="57693" y="820735"/>
                  </a:lnTo>
                  <a:lnTo>
                    <a:pt x="72539" y="777801"/>
                  </a:lnTo>
                  <a:lnTo>
                    <a:pt x="88963" y="735629"/>
                  </a:lnTo>
                  <a:lnTo>
                    <a:pt x="106930" y="694256"/>
                  </a:lnTo>
                  <a:lnTo>
                    <a:pt x="126404" y="653715"/>
                  </a:lnTo>
                  <a:lnTo>
                    <a:pt x="147350" y="614044"/>
                  </a:lnTo>
                  <a:lnTo>
                    <a:pt x="169733" y="575276"/>
                  </a:lnTo>
                  <a:lnTo>
                    <a:pt x="193516" y="537449"/>
                  </a:lnTo>
                  <a:lnTo>
                    <a:pt x="218665" y="500596"/>
                  </a:lnTo>
                  <a:lnTo>
                    <a:pt x="245144" y="464755"/>
                  </a:lnTo>
                  <a:lnTo>
                    <a:pt x="272917" y="429960"/>
                  </a:lnTo>
                  <a:lnTo>
                    <a:pt x="301950" y="396246"/>
                  </a:lnTo>
                  <a:lnTo>
                    <a:pt x="332205" y="363649"/>
                  </a:lnTo>
                  <a:lnTo>
                    <a:pt x="363649" y="332205"/>
                  </a:lnTo>
                  <a:lnTo>
                    <a:pt x="396246" y="301950"/>
                  </a:lnTo>
                  <a:lnTo>
                    <a:pt x="429960" y="272917"/>
                  </a:lnTo>
                  <a:lnTo>
                    <a:pt x="464755" y="245144"/>
                  </a:lnTo>
                  <a:lnTo>
                    <a:pt x="500596" y="218665"/>
                  </a:lnTo>
                  <a:lnTo>
                    <a:pt x="537449" y="193516"/>
                  </a:lnTo>
                  <a:lnTo>
                    <a:pt x="575276" y="169733"/>
                  </a:lnTo>
                  <a:lnTo>
                    <a:pt x="614044" y="147350"/>
                  </a:lnTo>
                  <a:lnTo>
                    <a:pt x="653715" y="126404"/>
                  </a:lnTo>
                  <a:lnTo>
                    <a:pt x="694256" y="106930"/>
                  </a:lnTo>
                  <a:lnTo>
                    <a:pt x="735629" y="88963"/>
                  </a:lnTo>
                  <a:lnTo>
                    <a:pt x="777801" y="72539"/>
                  </a:lnTo>
                  <a:lnTo>
                    <a:pt x="820735" y="57693"/>
                  </a:lnTo>
                  <a:lnTo>
                    <a:pt x="864396" y="44461"/>
                  </a:lnTo>
                  <a:lnTo>
                    <a:pt x="908749" y="32878"/>
                  </a:lnTo>
                  <a:lnTo>
                    <a:pt x="953757" y="22979"/>
                  </a:lnTo>
                  <a:lnTo>
                    <a:pt x="999386" y="14801"/>
                  </a:lnTo>
                  <a:lnTo>
                    <a:pt x="1045600" y="8379"/>
                  </a:lnTo>
                  <a:lnTo>
                    <a:pt x="1092364" y="3747"/>
                  </a:lnTo>
                  <a:lnTo>
                    <a:pt x="1139642" y="942"/>
                  </a:lnTo>
                  <a:lnTo>
                    <a:pt x="1187398" y="0"/>
                  </a:lnTo>
                  <a:lnTo>
                    <a:pt x="1235155" y="942"/>
                  </a:lnTo>
                  <a:lnTo>
                    <a:pt x="1282433" y="3747"/>
                  </a:lnTo>
                  <a:lnTo>
                    <a:pt x="1329197" y="8379"/>
                  </a:lnTo>
                  <a:lnTo>
                    <a:pt x="1375411" y="14801"/>
                  </a:lnTo>
                  <a:lnTo>
                    <a:pt x="1421041" y="22979"/>
                  </a:lnTo>
                  <a:lnTo>
                    <a:pt x="1466049" y="32878"/>
                  </a:lnTo>
                  <a:lnTo>
                    <a:pt x="1510402" y="44461"/>
                  </a:lnTo>
                  <a:lnTo>
                    <a:pt x="1554063" y="57693"/>
                  </a:lnTo>
                  <a:lnTo>
                    <a:pt x="1596998" y="72539"/>
                  </a:lnTo>
                  <a:lnTo>
                    <a:pt x="1639170" y="88963"/>
                  </a:lnTo>
                  <a:lnTo>
                    <a:pt x="1680544" y="106930"/>
                  </a:lnTo>
                  <a:lnTo>
                    <a:pt x="1721084" y="126404"/>
                  </a:lnTo>
                  <a:lnTo>
                    <a:pt x="1760756" y="147350"/>
                  </a:lnTo>
                  <a:lnTo>
                    <a:pt x="1799524" y="169733"/>
                  </a:lnTo>
                  <a:lnTo>
                    <a:pt x="1837351" y="193516"/>
                  </a:lnTo>
                  <a:lnTo>
                    <a:pt x="1874204" y="218665"/>
                  </a:lnTo>
                  <a:lnTo>
                    <a:pt x="1910046" y="245144"/>
                  </a:lnTo>
                  <a:lnTo>
                    <a:pt x="1944841" y="272917"/>
                  </a:lnTo>
                  <a:lnTo>
                    <a:pt x="1978555" y="301950"/>
                  </a:lnTo>
                  <a:lnTo>
                    <a:pt x="2011152" y="332205"/>
                  </a:lnTo>
                  <a:lnTo>
                    <a:pt x="2042596" y="363649"/>
                  </a:lnTo>
                  <a:lnTo>
                    <a:pt x="2072853" y="396246"/>
                  </a:lnTo>
                  <a:lnTo>
                    <a:pt x="2101885" y="429960"/>
                  </a:lnTo>
                  <a:lnTo>
                    <a:pt x="2129659" y="464755"/>
                  </a:lnTo>
                  <a:lnTo>
                    <a:pt x="2156138" y="500596"/>
                  </a:lnTo>
                  <a:lnTo>
                    <a:pt x="2181287" y="537449"/>
                  </a:lnTo>
                  <a:lnTo>
                    <a:pt x="2205071" y="575276"/>
                  </a:lnTo>
                  <a:lnTo>
                    <a:pt x="2227453" y="614044"/>
                  </a:lnTo>
                  <a:lnTo>
                    <a:pt x="2248400" y="653715"/>
                  </a:lnTo>
                  <a:lnTo>
                    <a:pt x="2267874" y="694256"/>
                  </a:lnTo>
                  <a:lnTo>
                    <a:pt x="2285841" y="735629"/>
                  </a:lnTo>
                  <a:lnTo>
                    <a:pt x="2302266" y="777801"/>
                  </a:lnTo>
                  <a:lnTo>
                    <a:pt x="2317112" y="820735"/>
                  </a:lnTo>
                  <a:lnTo>
                    <a:pt x="2330344" y="864396"/>
                  </a:lnTo>
                  <a:lnTo>
                    <a:pt x="2341927" y="908749"/>
                  </a:lnTo>
                  <a:lnTo>
                    <a:pt x="2351826" y="953757"/>
                  </a:lnTo>
                  <a:lnTo>
                    <a:pt x="2360004" y="999386"/>
                  </a:lnTo>
                  <a:lnTo>
                    <a:pt x="2366426" y="1045600"/>
                  </a:lnTo>
                  <a:lnTo>
                    <a:pt x="2371058" y="1092364"/>
                  </a:lnTo>
                  <a:lnTo>
                    <a:pt x="2373863" y="1139642"/>
                  </a:lnTo>
                  <a:lnTo>
                    <a:pt x="2374806" y="1187398"/>
                  </a:lnTo>
                  <a:lnTo>
                    <a:pt x="2373863" y="1235155"/>
                  </a:lnTo>
                  <a:lnTo>
                    <a:pt x="2371058" y="1282433"/>
                  </a:lnTo>
                  <a:lnTo>
                    <a:pt x="2366426" y="1329197"/>
                  </a:lnTo>
                  <a:lnTo>
                    <a:pt x="2360004" y="1375411"/>
                  </a:lnTo>
                  <a:lnTo>
                    <a:pt x="2351826" y="1421041"/>
                  </a:lnTo>
                  <a:lnTo>
                    <a:pt x="2341927" y="1466049"/>
                  </a:lnTo>
                  <a:lnTo>
                    <a:pt x="2330344" y="1510402"/>
                  </a:lnTo>
                  <a:lnTo>
                    <a:pt x="2317112" y="1554063"/>
                  </a:lnTo>
                  <a:lnTo>
                    <a:pt x="2302266" y="1596998"/>
                  </a:lnTo>
                  <a:lnTo>
                    <a:pt x="2285841" y="1639170"/>
                  </a:lnTo>
                  <a:lnTo>
                    <a:pt x="2267874" y="1680544"/>
                  </a:lnTo>
                  <a:lnTo>
                    <a:pt x="2248400" y="1721084"/>
                  </a:lnTo>
                  <a:lnTo>
                    <a:pt x="2227453" y="1760756"/>
                  </a:lnTo>
                  <a:lnTo>
                    <a:pt x="2205071" y="1799524"/>
                  </a:lnTo>
                  <a:lnTo>
                    <a:pt x="2181287" y="1837351"/>
                  </a:lnTo>
                  <a:lnTo>
                    <a:pt x="2156138" y="1874204"/>
                  </a:lnTo>
                  <a:lnTo>
                    <a:pt x="2129659" y="1910046"/>
                  </a:lnTo>
                  <a:lnTo>
                    <a:pt x="2101885" y="1944841"/>
                  </a:lnTo>
                  <a:lnTo>
                    <a:pt x="2072853" y="1978555"/>
                  </a:lnTo>
                  <a:lnTo>
                    <a:pt x="2042596" y="2011152"/>
                  </a:lnTo>
                  <a:lnTo>
                    <a:pt x="2011152" y="2042596"/>
                  </a:lnTo>
                  <a:lnTo>
                    <a:pt x="1978555" y="2072853"/>
                  </a:lnTo>
                  <a:lnTo>
                    <a:pt x="1944841" y="2101885"/>
                  </a:lnTo>
                  <a:lnTo>
                    <a:pt x="1910046" y="2129659"/>
                  </a:lnTo>
                  <a:lnTo>
                    <a:pt x="1874204" y="2156138"/>
                  </a:lnTo>
                  <a:lnTo>
                    <a:pt x="1837351" y="2181287"/>
                  </a:lnTo>
                  <a:lnTo>
                    <a:pt x="1799524" y="2205071"/>
                  </a:lnTo>
                  <a:lnTo>
                    <a:pt x="1760756" y="2227453"/>
                  </a:lnTo>
                  <a:lnTo>
                    <a:pt x="1721084" y="2248400"/>
                  </a:lnTo>
                  <a:lnTo>
                    <a:pt x="1680544" y="2267874"/>
                  </a:lnTo>
                  <a:lnTo>
                    <a:pt x="1639170" y="2285841"/>
                  </a:lnTo>
                  <a:lnTo>
                    <a:pt x="1596998" y="2302266"/>
                  </a:lnTo>
                  <a:lnTo>
                    <a:pt x="1554063" y="2317112"/>
                  </a:lnTo>
                  <a:lnTo>
                    <a:pt x="1510402" y="2330344"/>
                  </a:lnTo>
                  <a:lnTo>
                    <a:pt x="1466049" y="2341927"/>
                  </a:lnTo>
                  <a:lnTo>
                    <a:pt x="1421041" y="2351826"/>
                  </a:lnTo>
                  <a:lnTo>
                    <a:pt x="1375411" y="2360004"/>
                  </a:lnTo>
                  <a:lnTo>
                    <a:pt x="1329197" y="2366426"/>
                  </a:lnTo>
                  <a:lnTo>
                    <a:pt x="1282433" y="2371058"/>
                  </a:lnTo>
                  <a:lnTo>
                    <a:pt x="1235155" y="2373863"/>
                  </a:lnTo>
                  <a:lnTo>
                    <a:pt x="1187398" y="2374806"/>
                  </a:lnTo>
                  <a:lnTo>
                    <a:pt x="1139642" y="2373863"/>
                  </a:lnTo>
                  <a:lnTo>
                    <a:pt x="1092364" y="2371058"/>
                  </a:lnTo>
                  <a:lnTo>
                    <a:pt x="1045600" y="2366426"/>
                  </a:lnTo>
                  <a:lnTo>
                    <a:pt x="999386" y="2360004"/>
                  </a:lnTo>
                  <a:lnTo>
                    <a:pt x="953757" y="2351826"/>
                  </a:lnTo>
                  <a:lnTo>
                    <a:pt x="908749" y="2341927"/>
                  </a:lnTo>
                  <a:lnTo>
                    <a:pt x="864396" y="2330344"/>
                  </a:lnTo>
                  <a:lnTo>
                    <a:pt x="820735" y="2317112"/>
                  </a:lnTo>
                  <a:lnTo>
                    <a:pt x="777801" y="2302266"/>
                  </a:lnTo>
                  <a:lnTo>
                    <a:pt x="735629" y="2285841"/>
                  </a:lnTo>
                  <a:lnTo>
                    <a:pt x="694256" y="2267874"/>
                  </a:lnTo>
                  <a:lnTo>
                    <a:pt x="653715" y="2248400"/>
                  </a:lnTo>
                  <a:lnTo>
                    <a:pt x="614044" y="2227453"/>
                  </a:lnTo>
                  <a:lnTo>
                    <a:pt x="575276" y="2205071"/>
                  </a:lnTo>
                  <a:lnTo>
                    <a:pt x="537449" y="2181287"/>
                  </a:lnTo>
                  <a:lnTo>
                    <a:pt x="500596" y="2156138"/>
                  </a:lnTo>
                  <a:lnTo>
                    <a:pt x="464755" y="2129659"/>
                  </a:lnTo>
                  <a:lnTo>
                    <a:pt x="429960" y="2101885"/>
                  </a:lnTo>
                  <a:lnTo>
                    <a:pt x="396246" y="2072853"/>
                  </a:lnTo>
                  <a:lnTo>
                    <a:pt x="363649" y="2042596"/>
                  </a:lnTo>
                  <a:lnTo>
                    <a:pt x="332205" y="2011152"/>
                  </a:lnTo>
                  <a:lnTo>
                    <a:pt x="301950" y="1978555"/>
                  </a:lnTo>
                  <a:lnTo>
                    <a:pt x="272917" y="1944841"/>
                  </a:lnTo>
                  <a:lnTo>
                    <a:pt x="245144" y="1910046"/>
                  </a:lnTo>
                  <a:lnTo>
                    <a:pt x="218665" y="1874204"/>
                  </a:lnTo>
                  <a:lnTo>
                    <a:pt x="193516" y="1837351"/>
                  </a:lnTo>
                  <a:lnTo>
                    <a:pt x="169733" y="1799524"/>
                  </a:lnTo>
                  <a:lnTo>
                    <a:pt x="147350" y="1760756"/>
                  </a:lnTo>
                  <a:lnTo>
                    <a:pt x="126404" y="1721084"/>
                  </a:lnTo>
                  <a:lnTo>
                    <a:pt x="106930" y="1680544"/>
                  </a:lnTo>
                  <a:lnTo>
                    <a:pt x="88963" y="1639170"/>
                  </a:lnTo>
                  <a:lnTo>
                    <a:pt x="72539" y="1596998"/>
                  </a:lnTo>
                  <a:lnTo>
                    <a:pt x="57693" y="1554063"/>
                  </a:lnTo>
                  <a:lnTo>
                    <a:pt x="44461" y="1510402"/>
                  </a:lnTo>
                  <a:lnTo>
                    <a:pt x="32878" y="1466049"/>
                  </a:lnTo>
                  <a:lnTo>
                    <a:pt x="22979" y="1421041"/>
                  </a:lnTo>
                  <a:lnTo>
                    <a:pt x="14801" y="1375411"/>
                  </a:lnTo>
                  <a:lnTo>
                    <a:pt x="8379" y="1329197"/>
                  </a:lnTo>
                  <a:lnTo>
                    <a:pt x="3747" y="1282433"/>
                  </a:lnTo>
                  <a:lnTo>
                    <a:pt x="942" y="1235155"/>
                  </a:lnTo>
                  <a:lnTo>
                    <a:pt x="0" y="1187398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907699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5" h="7139305">
                  <a:moveTo>
                    <a:pt x="2355949" y="0"/>
                  </a:moveTo>
                  <a:lnTo>
                    <a:pt x="261772" y="0"/>
                  </a:lnTo>
                  <a:lnTo>
                    <a:pt x="214737" y="4217"/>
                  </a:lnTo>
                  <a:lnTo>
                    <a:pt x="170461" y="16377"/>
                  </a:lnTo>
                  <a:lnTo>
                    <a:pt x="129683" y="35739"/>
                  </a:lnTo>
                  <a:lnTo>
                    <a:pt x="93146" y="61565"/>
                  </a:lnTo>
                  <a:lnTo>
                    <a:pt x="61590" y="93116"/>
                  </a:lnTo>
                  <a:lnTo>
                    <a:pt x="35756" y="129651"/>
                  </a:lnTo>
                  <a:lnTo>
                    <a:pt x="16385" y="170431"/>
                  </a:lnTo>
                  <a:lnTo>
                    <a:pt x="4219" y="214718"/>
                  </a:lnTo>
                  <a:lnTo>
                    <a:pt x="0" y="261772"/>
                  </a:lnTo>
                  <a:lnTo>
                    <a:pt x="0" y="6877109"/>
                  </a:lnTo>
                  <a:lnTo>
                    <a:pt x="4219" y="6924166"/>
                  </a:lnTo>
                  <a:lnTo>
                    <a:pt x="16385" y="6968455"/>
                  </a:lnTo>
                  <a:lnTo>
                    <a:pt x="35756" y="7009238"/>
                  </a:lnTo>
                  <a:lnTo>
                    <a:pt x="61590" y="7045774"/>
                  </a:lnTo>
                  <a:lnTo>
                    <a:pt x="93146" y="7077325"/>
                  </a:lnTo>
                  <a:lnTo>
                    <a:pt x="129683" y="7103152"/>
                  </a:lnTo>
                  <a:lnTo>
                    <a:pt x="170461" y="7122515"/>
                  </a:lnTo>
                  <a:lnTo>
                    <a:pt x="214737" y="7134675"/>
                  </a:lnTo>
                  <a:lnTo>
                    <a:pt x="261772" y="7138892"/>
                  </a:lnTo>
                  <a:lnTo>
                    <a:pt x="2355949" y="7138892"/>
                  </a:lnTo>
                  <a:lnTo>
                    <a:pt x="2403011" y="7134675"/>
                  </a:lnTo>
                  <a:lnTo>
                    <a:pt x="2447302" y="7122515"/>
                  </a:lnTo>
                  <a:lnTo>
                    <a:pt x="2488084" y="7103152"/>
                  </a:lnTo>
                  <a:lnTo>
                    <a:pt x="2524618" y="7077325"/>
                  </a:lnTo>
                  <a:lnTo>
                    <a:pt x="2556165" y="7045774"/>
                  </a:lnTo>
                  <a:lnTo>
                    <a:pt x="2581988" y="7009238"/>
                  </a:lnTo>
                  <a:lnTo>
                    <a:pt x="2601347" y="6968455"/>
                  </a:lnTo>
                  <a:lnTo>
                    <a:pt x="2613504" y="6924166"/>
                  </a:lnTo>
                  <a:lnTo>
                    <a:pt x="2617721" y="6877109"/>
                  </a:lnTo>
                  <a:lnTo>
                    <a:pt x="2617721" y="261772"/>
                  </a:lnTo>
                  <a:lnTo>
                    <a:pt x="2613504" y="214718"/>
                  </a:lnTo>
                  <a:lnTo>
                    <a:pt x="2601347" y="170431"/>
                  </a:lnTo>
                  <a:lnTo>
                    <a:pt x="2581988" y="129651"/>
                  </a:lnTo>
                  <a:lnTo>
                    <a:pt x="2556165" y="93116"/>
                  </a:lnTo>
                  <a:lnTo>
                    <a:pt x="2524618" y="61565"/>
                  </a:lnTo>
                  <a:lnTo>
                    <a:pt x="2488084" y="35739"/>
                  </a:lnTo>
                  <a:lnTo>
                    <a:pt x="2447302" y="16377"/>
                  </a:lnTo>
                  <a:lnTo>
                    <a:pt x="2403011" y="4217"/>
                  </a:lnTo>
                  <a:lnTo>
                    <a:pt x="2355949" y="0"/>
                  </a:lnTo>
                  <a:close/>
                </a:path>
              </a:pathLst>
            </a:custGeom>
            <a:solidFill>
              <a:srgbClr val="4D76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907699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5" h="7139305">
                  <a:moveTo>
                    <a:pt x="0" y="261774"/>
                  </a:moveTo>
                  <a:lnTo>
                    <a:pt x="4217" y="214720"/>
                  </a:lnTo>
                  <a:lnTo>
                    <a:pt x="16377" y="170433"/>
                  </a:lnTo>
                  <a:lnTo>
                    <a:pt x="35739" y="129652"/>
                  </a:lnTo>
                  <a:lnTo>
                    <a:pt x="61566" y="93116"/>
                  </a:lnTo>
                  <a:lnTo>
                    <a:pt x="93116" y="61566"/>
                  </a:lnTo>
                  <a:lnTo>
                    <a:pt x="129652" y="35739"/>
                  </a:lnTo>
                  <a:lnTo>
                    <a:pt x="170433" y="16377"/>
                  </a:lnTo>
                  <a:lnTo>
                    <a:pt x="214720" y="4217"/>
                  </a:lnTo>
                  <a:lnTo>
                    <a:pt x="261775" y="0"/>
                  </a:lnTo>
                  <a:lnTo>
                    <a:pt x="2355942" y="0"/>
                  </a:lnTo>
                  <a:lnTo>
                    <a:pt x="2402998" y="4217"/>
                  </a:lnTo>
                  <a:lnTo>
                    <a:pt x="2447287" y="16377"/>
                  </a:lnTo>
                  <a:lnTo>
                    <a:pt x="2488069" y="35739"/>
                  </a:lnTo>
                  <a:lnTo>
                    <a:pt x="2524605" y="61566"/>
                  </a:lnTo>
                  <a:lnTo>
                    <a:pt x="2556156" y="93116"/>
                  </a:lnTo>
                  <a:lnTo>
                    <a:pt x="2581982" y="129652"/>
                  </a:lnTo>
                  <a:lnTo>
                    <a:pt x="2601345" y="170433"/>
                  </a:lnTo>
                  <a:lnTo>
                    <a:pt x="2613505" y="214720"/>
                  </a:lnTo>
                  <a:lnTo>
                    <a:pt x="2617722" y="261774"/>
                  </a:lnTo>
                  <a:lnTo>
                    <a:pt x="2617722" y="6877124"/>
                  </a:lnTo>
                  <a:lnTo>
                    <a:pt x="2613505" y="6924178"/>
                  </a:lnTo>
                  <a:lnTo>
                    <a:pt x="2601345" y="6968465"/>
                  </a:lnTo>
                  <a:lnTo>
                    <a:pt x="2581982" y="7009245"/>
                  </a:lnTo>
                  <a:lnTo>
                    <a:pt x="2556156" y="7045780"/>
                  </a:lnTo>
                  <a:lnTo>
                    <a:pt x="2524605" y="7077330"/>
                  </a:lnTo>
                  <a:lnTo>
                    <a:pt x="2488069" y="7103156"/>
                  </a:lnTo>
                  <a:lnTo>
                    <a:pt x="2447287" y="7122519"/>
                  </a:lnTo>
                  <a:lnTo>
                    <a:pt x="2402998" y="7134679"/>
                  </a:lnTo>
                  <a:lnTo>
                    <a:pt x="2355942" y="7138896"/>
                  </a:lnTo>
                  <a:lnTo>
                    <a:pt x="261775" y="7138896"/>
                  </a:lnTo>
                  <a:lnTo>
                    <a:pt x="214720" y="7134679"/>
                  </a:lnTo>
                  <a:lnTo>
                    <a:pt x="170433" y="7122519"/>
                  </a:lnTo>
                  <a:lnTo>
                    <a:pt x="129652" y="7103156"/>
                  </a:lnTo>
                  <a:lnTo>
                    <a:pt x="93116" y="7077330"/>
                  </a:lnTo>
                  <a:lnTo>
                    <a:pt x="61566" y="7045780"/>
                  </a:lnTo>
                  <a:lnTo>
                    <a:pt x="35739" y="7009245"/>
                  </a:lnTo>
                  <a:lnTo>
                    <a:pt x="16377" y="6968465"/>
                  </a:lnTo>
                  <a:lnTo>
                    <a:pt x="4217" y="6924178"/>
                  </a:lnTo>
                  <a:lnTo>
                    <a:pt x="0" y="6877124"/>
                  </a:lnTo>
                  <a:lnTo>
                    <a:pt x="0" y="261774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331217" y="6740601"/>
            <a:ext cx="1771014" cy="977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750"/>
              </a:lnSpc>
              <a:spcBef>
                <a:spcPts val="95"/>
              </a:spcBef>
            </a:pP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EV</a:t>
            </a:r>
            <a:endParaRPr sz="3300">
              <a:latin typeface="Arial MT"/>
              <a:cs typeface="Arial MT"/>
            </a:endParaRPr>
          </a:p>
          <a:p>
            <a:pPr algn="ctr">
              <a:lnSpc>
                <a:spcPts val="3750"/>
              </a:lnSpc>
            </a:pP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Solutions</a:t>
            </a:r>
            <a:endParaRPr sz="3300">
              <a:latin typeface="Arial MT"/>
              <a:cs typeface="Arial MT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2017533" y="2972489"/>
            <a:ext cx="5214620" cy="7160259"/>
            <a:chOff x="12017533" y="2972489"/>
            <a:chExt cx="5214620" cy="7160259"/>
          </a:xfrm>
        </p:grpSpPr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28010" y="3411299"/>
              <a:ext cx="2377187" cy="237724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2028010" y="3411299"/>
              <a:ext cx="2377440" cy="2377440"/>
            </a:xfrm>
            <a:custGeom>
              <a:avLst/>
              <a:gdLst/>
              <a:ahLst/>
              <a:cxnLst/>
              <a:rect l="l" t="t" r="r" b="b"/>
              <a:pathLst>
                <a:path w="2377440" h="2377440">
                  <a:moveTo>
                    <a:pt x="0" y="1188627"/>
                  </a:moveTo>
                  <a:lnTo>
                    <a:pt x="943" y="1140821"/>
                  </a:lnTo>
                  <a:lnTo>
                    <a:pt x="3751" y="1093494"/>
                  </a:lnTo>
                  <a:lnTo>
                    <a:pt x="8387" y="1046682"/>
                  </a:lnTo>
                  <a:lnTo>
                    <a:pt x="14816" y="1000420"/>
                  </a:lnTo>
                  <a:lnTo>
                    <a:pt x="23003" y="954744"/>
                  </a:lnTo>
                  <a:lnTo>
                    <a:pt x="32912" y="909688"/>
                  </a:lnTo>
                  <a:lnTo>
                    <a:pt x="44506" y="865290"/>
                  </a:lnTo>
                  <a:lnTo>
                    <a:pt x="57752" y="821584"/>
                  </a:lnTo>
                  <a:lnTo>
                    <a:pt x="72614" y="778605"/>
                  </a:lnTo>
                  <a:lnTo>
                    <a:pt x="89055" y="736390"/>
                  </a:lnTo>
                  <a:lnTo>
                    <a:pt x="107040" y="694973"/>
                  </a:lnTo>
                  <a:lnTo>
                    <a:pt x="126535" y="654391"/>
                  </a:lnTo>
                  <a:lnTo>
                    <a:pt x="147502" y="614678"/>
                  </a:lnTo>
                  <a:lnTo>
                    <a:pt x="169908" y="575871"/>
                  </a:lnTo>
                  <a:lnTo>
                    <a:pt x="193716" y="538004"/>
                  </a:lnTo>
                  <a:lnTo>
                    <a:pt x="218891" y="501114"/>
                  </a:lnTo>
                  <a:lnTo>
                    <a:pt x="245397" y="465235"/>
                  </a:lnTo>
                  <a:lnTo>
                    <a:pt x="273199" y="430404"/>
                  </a:lnTo>
                  <a:lnTo>
                    <a:pt x="302261" y="396655"/>
                  </a:lnTo>
                  <a:lnTo>
                    <a:pt x="332548" y="364025"/>
                  </a:lnTo>
                  <a:lnTo>
                    <a:pt x="364025" y="332548"/>
                  </a:lnTo>
                  <a:lnTo>
                    <a:pt x="396655" y="302261"/>
                  </a:lnTo>
                  <a:lnTo>
                    <a:pt x="430404" y="273199"/>
                  </a:lnTo>
                  <a:lnTo>
                    <a:pt x="465235" y="245397"/>
                  </a:lnTo>
                  <a:lnTo>
                    <a:pt x="501114" y="218891"/>
                  </a:lnTo>
                  <a:lnTo>
                    <a:pt x="538004" y="193716"/>
                  </a:lnTo>
                  <a:lnTo>
                    <a:pt x="575871" y="169908"/>
                  </a:lnTo>
                  <a:lnTo>
                    <a:pt x="614678" y="147502"/>
                  </a:lnTo>
                  <a:lnTo>
                    <a:pt x="654391" y="126535"/>
                  </a:lnTo>
                  <a:lnTo>
                    <a:pt x="694973" y="107040"/>
                  </a:lnTo>
                  <a:lnTo>
                    <a:pt x="736390" y="89055"/>
                  </a:lnTo>
                  <a:lnTo>
                    <a:pt x="778605" y="72614"/>
                  </a:lnTo>
                  <a:lnTo>
                    <a:pt x="821584" y="57752"/>
                  </a:lnTo>
                  <a:lnTo>
                    <a:pt x="865290" y="44506"/>
                  </a:lnTo>
                  <a:lnTo>
                    <a:pt x="909688" y="32912"/>
                  </a:lnTo>
                  <a:lnTo>
                    <a:pt x="954744" y="23003"/>
                  </a:lnTo>
                  <a:lnTo>
                    <a:pt x="1000420" y="14816"/>
                  </a:lnTo>
                  <a:lnTo>
                    <a:pt x="1046682" y="8387"/>
                  </a:lnTo>
                  <a:lnTo>
                    <a:pt x="1093494" y="3751"/>
                  </a:lnTo>
                  <a:lnTo>
                    <a:pt x="1140821" y="943"/>
                  </a:lnTo>
                  <a:lnTo>
                    <a:pt x="1188627" y="0"/>
                  </a:lnTo>
                  <a:lnTo>
                    <a:pt x="1236433" y="943"/>
                  </a:lnTo>
                  <a:lnTo>
                    <a:pt x="1283760" y="3751"/>
                  </a:lnTo>
                  <a:lnTo>
                    <a:pt x="1330572" y="8387"/>
                  </a:lnTo>
                  <a:lnTo>
                    <a:pt x="1376833" y="14816"/>
                  </a:lnTo>
                  <a:lnTo>
                    <a:pt x="1422510" y="23003"/>
                  </a:lnTo>
                  <a:lnTo>
                    <a:pt x="1467565" y="32912"/>
                  </a:lnTo>
                  <a:lnTo>
                    <a:pt x="1511963" y="44506"/>
                  </a:lnTo>
                  <a:lnTo>
                    <a:pt x="1555669" y="57752"/>
                  </a:lnTo>
                  <a:lnTo>
                    <a:pt x="1598648" y="72614"/>
                  </a:lnTo>
                  <a:lnTo>
                    <a:pt x="1640863" y="89055"/>
                  </a:lnTo>
                  <a:lnTo>
                    <a:pt x="1682280" y="107040"/>
                  </a:lnTo>
                  <a:lnTo>
                    <a:pt x="1722862" y="126535"/>
                  </a:lnTo>
                  <a:lnTo>
                    <a:pt x="1762575" y="147502"/>
                  </a:lnTo>
                  <a:lnTo>
                    <a:pt x="1801382" y="169908"/>
                  </a:lnTo>
                  <a:lnTo>
                    <a:pt x="1839249" y="193716"/>
                  </a:lnTo>
                  <a:lnTo>
                    <a:pt x="1876139" y="218891"/>
                  </a:lnTo>
                  <a:lnTo>
                    <a:pt x="1912018" y="245397"/>
                  </a:lnTo>
                  <a:lnTo>
                    <a:pt x="1946849" y="273199"/>
                  </a:lnTo>
                  <a:lnTo>
                    <a:pt x="1980598" y="302261"/>
                  </a:lnTo>
                  <a:lnTo>
                    <a:pt x="2013228" y="332548"/>
                  </a:lnTo>
                  <a:lnTo>
                    <a:pt x="2044705" y="364025"/>
                  </a:lnTo>
                  <a:lnTo>
                    <a:pt x="2074992" y="396655"/>
                  </a:lnTo>
                  <a:lnTo>
                    <a:pt x="2104054" y="430404"/>
                  </a:lnTo>
                  <a:lnTo>
                    <a:pt x="2131856" y="465235"/>
                  </a:lnTo>
                  <a:lnTo>
                    <a:pt x="2158362" y="501114"/>
                  </a:lnTo>
                  <a:lnTo>
                    <a:pt x="2183537" y="538004"/>
                  </a:lnTo>
                  <a:lnTo>
                    <a:pt x="2207345" y="575871"/>
                  </a:lnTo>
                  <a:lnTo>
                    <a:pt x="2229751" y="614678"/>
                  </a:lnTo>
                  <a:lnTo>
                    <a:pt x="2250719" y="654391"/>
                  </a:lnTo>
                  <a:lnTo>
                    <a:pt x="2270213" y="694973"/>
                  </a:lnTo>
                  <a:lnTo>
                    <a:pt x="2288199" y="736390"/>
                  </a:lnTo>
                  <a:lnTo>
                    <a:pt x="2304640" y="778605"/>
                  </a:lnTo>
                  <a:lnTo>
                    <a:pt x="2319501" y="821584"/>
                  </a:lnTo>
                  <a:lnTo>
                    <a:pt x="2332747" y="865290"/>
                  </a:lnTo>
                  <a:lnTo>
                    <a:pt x="2344342" y="909688"/>
                  </a:lnTo>
                  <a:lnTo>
                    <a:pt x="2354251" y="954744"/>
                  </a:lnTo>
                  <a:lnTo>
                    <a:pt x="2362437" y="1000420"/>
                  </a:lnTo>
                  <a:lnTo>
                    <a:pt x="2368867" y="1046682"/>
                  </a:lnTo>
                  <a:lnTo>
                    <a:pt x="2373503" y="1093494"/>
                  </a:lnTo>
                  <a:lnTo>
                    <a:pt x="2376311" y="1140821"/>
                  </a:lnTo>
                  <a:lnTo>
                    <a:pt x="2377254" y="1188627"/>
                  </a:lnTo>
                  <a:lnTo>
                    <a:pt x="2376311" y="1236433"/>
                  </a:lnTo>
                  <a:lnTo>
                    <a:pt x="2373503" y="1283760"/>
                  </a:lnTo>
                  <a:lnTo>
                    <a:pt x="2368867" y="1330572"/>
                  </a:lnTo>
                  <a:lnTo>
                    <a:pt x="2362437" y="1376833"/>
                  </a:lnTo>
                  <a:lnTo>
                    <a:pt x="2354251" y="1422510"/>
                  </a:lnTo>
                  <a:lnTo>
                    <a:pt x="2344342" y="1467565"/>
                  </a:lnTo>
                  <a:lnTo>
                    <a:pt x="2332747" y="1511963"/>
                  </a:lnTo>
                  <a:lnTo>
                    <a:pt x="2319501" y="1555669"/>
                  </a:lnTo>
                  <a:lnTo>
                    <a:pt x="2304640" y="1598648"/>
                  </a:lnTo>
                  <a:lnTo>
                    <a:pt x="2288199" y="1640863"/>
                  </a:lnTo>
                  <a:lnTo>
                    <a:pt x="2270213" y="1682280"/>
                  </a:lnTo>
                  <a:lnTo>
                    <a:pt x="2250719" y="1722862"/>
                  </a:lnTo>
                  <a:lnTo>
                    <a:pt x="2229751" y="1762575"/>
                  </a:lnTo>
                  <a:lnTo>
                    <a:pt x="2207345" y="1801382"/>
                  </a:lnTo>
                  <a:lnTo>
                    <a:pt x="2183537" y="1839249"/>
                  </a:lnTo>
                  <a:lnTo>
                    <a:pt x="2158362" y="1876139"/>
                  </a:lnTo>
                  <a:lnTo>
                    <a:pt x="2131856" y="1912018"/>
                  </a:lnTo>
                  <a:lnTo>
                    <a:pt x="2104054" y="1946849"/>
                  </a:lnTo>
                  <a:lnTo>
                    <a:pt x="2074992" y="1980598"/>
                  </a:lnTo>
                  <a:lnTo>
                    <a:pt x="2044705" y="2013228"/>
                  </a:lnTo>
                  <a:lnTo>
                    <a:pt x="2013228" y="2044705"/>
                  </a:lnTo>
                  <a:lnTo>
                    <a:pt x="1980598" y="2074992"/>
                  </a:lnTo>
                  <a:lnTo>
                    <a:pt x="1946849" y="2104054"/>
                  </a:lnTo>
                  <a:lnTo>
                    <a:pt x="1912018" y="2131856"/>
                  </a:lnTo>
                  <a:lnTo>
                    <a:pt x="1876139" y="2158362"/>
                  </a:lnTo>
                  <a:lnTo>
                    <a:pt x="1839249" y="2183537"/>
                  </a:lnTo>
                  <a:lnTo>
                    <a:pt x="1801382" y="2207345"/>
                  </a:lnTo>
                  <a:lnTo>
                    <a:pt x="1762575" y="2229751"/>
                  </a:lnTo>
                  <a:lnTo>
                    <a:pt x="1722862" y="2250719"/>
                  </a:lnTo>
                  <a:lnTo>
                    <a:pt x="1682280" y="2270213"/>
                  </a:lnTo>
                  <a:lnTo>
                    <a:pt x="1640863" y="2288199"/>
                  </a:lnTo>
                  <a:lnTo>
                    <a:pt x="1598648" y="2304640"/>
                  </a:lnTo>
                  <a:lnTo>
                    <a:pt x="1555669" y="2319501"/>
                  </a:lnTo>
                  <a:lnTo>
                    <a:pt x="1511963" y="2332747"/>
                  </a:lnTo>
                  <a:lnTo>
                    <a:pt x="1467565" y="2344342"/>
                  </a:lnTo>
                  <a:lnTo>
                    <a:pt x="1422510" y="2354251"/>
                  </a:lnTo>
                  <a:lnTo>
                    <a:pt x="1376833" y="2362437"/>
                  </a:lnTo>
                  <a:lnTo>
                    <a:pt x="1330572" y="2368867"/>
                  </a:lnTo>
                  <a:lnTo>
                    <a:pt x="1283760" y="2373503"/>
                  </a:lnTo>
                  <a:lnTo>
                    <a:pt x="1236433" y="2376311"/>
                  </a:lnTo>
                  <a:lnTo>
                    <a:pt x="1188627" y="2377254"/>
                  </a:lnTo>
                  <a:lnTo>
                    <a:pt x="1140821" y="2376311"/>
                  </a:lnTo>
                  <a:lnTo>
                    <a:pt x="1093494" y="2373503"/>
                  </a:lnTo>
                  <a:lnTo>
                    <a:pt x="1046682" y="2368867"/>
                  </a:lnTo>
                  <a:lnTo>
                    <a:pt x="1000420" y="2362437"/>
                  </a:lnTo>
                  <a:lnTo>
                    <a:pt x="954744" y="2354251"/>
                  </a:lnTo>
                  <a:lnTo>
                    <a:pt x="909688" y="2344342"/>
                  </a:lnTo>
                  <a:lnTo>
                    <a:pt x="865290" y="2332747"/>
                  </a:lnTo>
                  <a:lnTo>
                    <a:pt x="821584" y="2319501"/>
                  </a:lnTo>
                  <a:lnTo>
                    <a:pt x="778605" y="2304640"/>
                  </a:lnTo>
                  <a:lnTo>
                    <a:pt x="736390" y="2288199"/>
                  </a:lnTo>
                  <a:lnTo>
                    <a:pt x="694973" y="2270213"/>
                  </a:lnTo>
                  <a:lnTo>
                    <a:pt x="654391" y="2250719"/>
                  </a:lnTo>
                  <a:lnTo>
                    <a:pt x="614678" y="2229751"/>
                  </a:lnTo>
                  <a:lnTo>
                    <a:pt x="575871" y="2207345"/>
                  </a:lnTo>
                  <a:lnTo>
                    <a:pt x="538004" y="2183537"/>
                  </a:lnTo>
                  <a:lnTo>
                    <a:pt x="501114" y="2158362"/>
                  </a:lnTo>
                  <a:lnTo>
                    <a:pt x="465235" y="2131856"/>
                  </a:lnTo>
                  <a:lnTo>
                    <a:pt x="430404" y="2104054"/>
                  </a:lnTo>
                  <a:lnTo>
                    <a:pt x="396655" y="2074992"/>
                  </a:lnTo>
                  <a:lnTo>
                    <a:pt x="364025" y="2044705"/>
                  </a:lnTo>
                  <a:lnTo>
                    <a:pt x="332548" y="2013228"/>
                  </a:lnTo>
                  <a:lnTo>
                    <a:pt x="302261" y="1980598"/>
                  </a:lnTo>
                  <a:lnTo>
                    <a:pt x="273199" y="1946849"/>
                  </a:lnTo>
                  <a:lnTo>
                    <a:pt x="245397" y="1912018"/>
                  </a:lnTo>
                  <a:lnTo>
                    <a:pt x="218891" y="1876139"/>
                  </a:lnTo>
                  <a:lnTo>
                    <a:pt x="193716" y="1839249"/>
                  </a:lnTo>
                  <a:lnTo>
                    <a:pt x="169908" y="1801382"/>
                  </a:lnTo>
                  <a:lnTo>
                    <a:pt x="147502" y="1762575"/>
                  </a:lnTo>
                  <a:lnTo>
                    <a:pt x="126535" y="1722862"/>
                  </a:lnTo>
                  <a:lnTo>
                    <a:pt x="107040" y="1682280"/>
                  </a:lnTo>
                  <a:lnTo>
                    <a:pt x="89055" y="1640863"/>
                  </a:lnTo>
                  <a:lnTo>
                    <a:pt x="72614" y="1598648"/>
                  </a:lnTo>
                  <a:lnTo>
                    <a:pt x="57752" y="1555669"/>
                  </a:lnTo>
                  <a:lnTo>
                    <a:pt x="44506" y="1511963"/>
                  </a:lnTo>
                  <a:lnTo>
                    <a:pt x="32912" y="1467565"/>
                  </a:lnTo>
                  <a:lnTo>
                    <a:pt x="23003" y="1422510"/>
                  </a:lnTo>
                  <a:lnTo>
                    <a:pt x="14816" y="1376833"/>
                  </a:lnTo>
                  <a:lnTo>
                    <a:pt x="8387" y="1330572"/>
                  </a:lnTo>
                  <a:lnTo>
                    <a:pt x="3751" y="1283760"/>
                  </a:lnTo>
                  <a:lnTo>
                    <a:pt x="943" y="1236433"/>
                  </a:lnTo>
                  <a:lnTo>
                    <a:pt x="0" y="1188627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603953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5" h="7139305">
                  <a:moveTo>
                    <a:pt x="2355949" y="0"/>
                  </a:moveTo>
                  <a:lnTo>
                    <a:pt x="261772" y="0"/>
                  </a:lnTo>
                  <a:lnTo>
                    <a:pt x="214737" y="4217"/>
                  </a:lnTo>
                  <a:lnTo>
                    <a:pt x="170461" y="16377"/>
                  </a:lnTo>
                  <a:lnTo>
                    <a:pt x="129683" y="35739"/>
                  </a:lnTo>
                  <a:lnTo>
                    <a:pt x="93146" y="61565"/>
                  </a:lnTo>
                  <a:lnTo>
                    <a:pt x="61590" y="93116"/>
                  </a:lnTo>
                  <a:lnTo>
                    <a:pt x="35756" y="129651"/>
                  </a:lnTo>
                  <a:lnTo>
                    <a:pt x="16385" y="170431"/>
                  </a:lnTo>
                  <a:lnTo>
                    <a:pt x="4219" y="214718"/>
                  </a:lnTo>
                  <a:lnTo>
                    <a:pt x="0" y="261772"/>
                  </a:lnTo>
                  <a:lnTo>
                    <a:pt x="0" y="6877109"/>
                  </a:lnTo>
                  <a:lnTo>
                    <a:pt x="4219" y="6924166"/>
                  </a:lnTo>
                  <a:lnTo>
                    <a:pt x="16385" y="6968455"/>
                  </a:lnTo>
                  <a:lnTo>
                    <a:pt x="35756" y="7009238"/>
                  </a:lnTo>
                  <a:lnTo>
                    <a:pt x="61590" y="7045774"/>
                  </a:lnTo>
                  <a:lnTo>
                    <a:pt x="93146" y="7077325"/>
                  </a:lnTo>
                  <a:lnTo>
                    <a:pt x="129683" y="7103152"/>
                  </a:lnTo>
                  <a:lnTo>
                    <a:pt x="170461" y="7122515"/>
                  </a:lnTo>
                  <a:lnTo>
                    <a:pt x="214737" y="7134675"/>
                  </a:lnTo>
                  <a:lnTo>
                    <a:pt x="261772" y="7138892"/>
                  </a:lnTo>
                  <a:lnTo>
                    <a:pt x="2355949" y="7138892"/>
                  </a:lnTo>
                  <a:lnTo>
                    <a:pt x="2403011" y="7134675"/>
                  </a:lnTo>
                  <a:lnTo>
                    <a:pt x="2447302" y="7122515"/>
                  </a:lnTo>
                  <a:lnTo>
                    <a:pt x="2488084" y="7103152"/>
                  </a:lnTo>
                  <a:lnTo>
                    <a:pt x="2524618" y="7077325"/>
                  </a:lnTo>
                  <a:lnTo>
                    <a:pt x="2556165" y="7045774"/>
                  </a:lnTo>
                  <a:lnTo>
                    <a:pt x="2581988" y="7009238"/>
                  </a:lnTo>
                  <a:lnTo>
                    <a:pt x="2601347" y="6968455"/>
                  </a:lnTo>
                  <a:lnTo>
                    <a:pt x="2613504" y="6924166"/>
                  </a:lnTo>
                  <a:lnTo>
                    <a:pt x="2617721" y="6877109"/>
                  </a:lnTo>
                  <a:lnTo>
                    <a:pt x="2617721" y="261772"/>
                  </a:lnTo>
                  <a:lnTo>
                    <a:pt x="2613504" y="214718"/>
                  </a:lnTo>
                  <a:lnTo>
                    <a:pt x="2601347" y="170431"/>
                  </a:lnTo>
                  <a:lnTo>
                    <a:pt x="2581988" y="129651"/>
                  </a:lnTo>
                  <a:lnTo>
                    <a:pt x="2556165" y="93116"/>
                  </a:lnTo>
                  <a:lnTo>
                    <a:pt x="2524618" y="61565"/>
                  </a:lnTo>
                  <a:lnTo>
                    <a:pt x="2488084" y="35739"/>
                  </a:lnTo>
                  <a:lnTo>
                    <a:pt x="2447302" y="16377"/>
                  </a:lnTo>
                  <a:lnTo>
                    <a:pt x="2403011" y="4217"/>
                  </a:lnTo>
                  <a:lnTo>
                    <a:pt x="2355949" y="0"/>
                  </a:lnTo>
                  <a:close/>
                </a:path>
              </a:pathLst>
            </a:custGeom>
            <a:solidFill>
              <a:srgbClr val="4D76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603953" y="2982966"/>
              <a:ext cx="2618105" cy="7139305"/>
            </a:xfrm>
            <a:custGeom>
              <a:avLst/>
              <a:gdLst/>
              <a:ahLst/>
              <a:cxnLst/>
              <a:rect l="l" t="t" r="r" b="b"/>
              <a:pathLst>
                <a:path w="2618105" h="7139305">
                  <a:moveTo>
                    <a:pt x="0" y="261774"/>
                  </a:moveTo>
                  <a:lnTo>
                    <a:pt x="4217" y="214720"/>
                  </a:lnTo>
                  <a:lnTo>
                    <a:pt x="16377" y="170433"/>
                  </a:lnTo>
                  <a:lnTo>
                    <a:pt x="35739" y="129652"/>
                  </a:lnTo>
                  <a:lnTo>
                    <a:pt x="61566" y="93116"/>
                  </a:lnTo>
                  <a:lnTo>
                    <a:pt x="93116" y="61566"/>
                  </a:lnTo>
                  <a:lnTo>
                    <a:pt x="129652" y="35739"/>
                  </a:lnTo>
                  <a:lnTo>
                    <a:pt x="170433" y="16377"/>
                  </a:lnTo>
                  <a:lnTo>
                    <a:pt x="214720" y="4217"/>
                  </a:lnTo>
                  <a:lnTo>
                    <a:pt x="261775" y="0"/>
                  </a:lnTo>
                  <a:lnTo>
                    <a:pt x="2355942" y="0"/>
                  </a:lnTo>
                  <a:lnTo>
                    <a:pt x="2402998" y="4217"/>
                  </a:lnTo>
                  <a:lnTo>
                    <a:pt x="2447287" y="16377"/>
                  </a:lnTo>
                  <a:lnTo>
                    <a:pt x="2488069" y="35739"/>
                  </a:lnTo>
                  <a:lnTo>
                    <a:pt x="2524605" y="61566"/>
                  </a:lnTo>
                  <a:lnTo>
                    <a:pt x="2556156" y="93116"/>
                  </a:lnTo>
                  <a:lnTo>
                    <a:pt x="2581982" y="129652"/>
                  </a:lnTo>
                  <a:lnTo>
                    <a:pt x="2601345" y="170433"/>
                  </a:lnTo>
                  <a:lnTo>
                    <a:pt x="2613505" y="214720"/>
                  </a:lnTo>
                  <a:lnTo>
                    <a:pt x="2617722" y="261774"/>
                  </a:lnTo>
                  <a:lnTo>
                    <a:pt x="2617722" y="6877124"/>
                  </a:lnTo>
                  <a:lnTo>
                    <a:pt x="2613505" y="6924178"/>
                  </a:lnTo>
                  <a:lnTo>
                    <a:pt x="2601345" y="6968465"/>
                  </a:lnTo>
                  <a:lnTo>
                    <a:pt x="2581982" y="7009245"/>
                  </a:lnTo>
                  <a:lnTo>
                    <a:pt x="2556156" y="7045780"/>
                  </a:lnTo>
                  <a:lnTo>
                    <a:pt x="2524605" y="7077330"/>
                  </a:lnTo>
                  <a:lnTo>
                    <a:pt x="2488069" y="7103156"/>
                  </a:lnTo>
                  <a:lnTo>
                    <a:pt x="2447287" y="7122519"/>
                  </a:lnTo>
                  <a:lnTo>
                    <a:pt x="2402998" y="7134679"/>
                  </a:lnTo>
                  <a:lnTo>
                    <a:pt x="2355942" y="7138896"/>
                  </a:lnTo>
                  <a:lnTo>
                    <a:pt x="261775" y="7138896"/>
                  </a:lnTo>
                  <a:lnTo>
                    <a:pt x="214720" y="7134679"/>
                  </a:lnTo>
                  <a:lnTo>
                    <a:pt x="170433" y="7122519"/>
                  </a:lnTo>
                  <a:lnTo>
                    <a:pt x="129652" y="7103156"/>
                  </a:lnTo>
                  <a:lnTo>
                    <a:pt x="93116" y="7077330"/>
                  </a:lnTo>
                  <a:lnTo>
                    <a:pt x="61566" y="7045780"/>
                  </a:lnTo>
                  <a:lnTo>
                    <a:pt x="35739" y="7009245"/>
                  </a:lnTo>
                  <a:lnTo>
                    <a:pt x="16377" y="6968465"/>
                  </a:lnTo>
                  <a:lnTo>
                    <a:pt x="4217" y="6924178"/>
                  </a:lnTo>
                  <a:lnTo>
                    <a:pt x="0" y="6877124"/>
                  </a:lnTo>
                  <a:lnTo>
                    <a:pt x="0" y="261774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4868521" y="6740601"/>
            <a:ext cx="2089150" cy="97790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98120" marR="5080" indent="-186055">
              <a:lnSpc>
                <a:spcPts val="3540"/>
              </a:lnSpc>
              <a:spcBef>
                <a:spcPts val="565"/>
              </a:spcBef>
            </a:pP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Electronics Products</a:t>
            </a:r>
            <a:endParaRPr sz="3300">
              <a:latin typeface="Arial MT"/>
              <a:cs typeface="Arial MT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344621" y="3400828"/>
            <a:ext cx="12767945" cy="6374765"/>
            <a:chOff x="4344621" y="3400828"/>
            <a:chExt cx="12767945" cy="6374765"/>
          </a:xfrm>
        </p:grpSpPr>
        <p:pic>
          <p:nvPicPr>
            <p:cNvPr id="35" name="object 3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24264" y="3411299"/>
              <a:ext cx="2377205" cy="237724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724264" y="3411299"/>
              <a:ext cx="2377440" cy="2377440"/>
            </a:xfrm>
            <a:custGeom>
              <a:avLst/>
              <a:gdLst/>
              <a:ahLst/>
              <a:cxnLst/>
              <a:rect l="l" t="t" r="r" b="b"/>
              <a:pathLst>
                <a:path w="2377440" h="2377440">
                  <a:moveTo>
                    <a:pt x="0" y="1188627"/>
                  </a:moveTo>
                  <a:lnTo>
                    <a:pt x="943" y="1140821"/>
                  </a:lnTo>
                  <a:lnTo>
                    <a:pt x="3751" y="1093494"/>
                  </a:lnTo>
                  <a:lnTo>
                    <a:pt x="8387" y="1046682"/>
                  </a:lnTo>
                  <a:lnTo>
                    <a:pt x="14816" y="1000420"/>
                  </a:lnTo>
                  <a:lnTo>
                    <a:pt x="23003" y="954744"/>
                  </a:lnTo>
                  <a:lnTo>
                    <a:pt x="32912" y="909688"/>
                  </a:lnTo>
                  <a:lnTo>
                    <a:pt x="44506" y="865290"/>
                  </a:lnTo>
                  <a:lnTo>
                    <a:pt x="57752" y="821584"/>
                  </a:lnTo>
                  <a:lnTo>
                    <a:pt x="72614" y="778605"/>
                  </a:lnTo>
                  <a:lnTo>
                    <a:pt x="89055" y="736390"/>
                  </a:lnTo>
                  <a:lnTo>
                    <a:pt x="107040" y="694973"/>
                  </a:lnTo>
                  <a:lnTo>
                    <a:pt x="126535" y="654391"/>
                  </a:lnTo>
                  <a:lnTo>
                    <a:pt x="147502" y="614678"/>
                  </a:lnTo>
                  <a:lnTo>
                    <a:pt x="169908" y="575871"/>
                  </a:lnTo>
                  <a:lnTo>
                    <a:pt x="193716" y="538004"/>
                  </a:lnTo>
                  <a:lnTo>
                    <a:pt x="218891" y="501114"/>
                  </a:lnTo>
                  <a:lnTo>
                    <a:pt x="245397" y="465235"/>
                  </a:lnTo>
                  <a:lnTo>
                    <a:pt x="273199" y="430404"/>
                  </a:lnTo>
                  <a:lnTo>
                    <a:pt x="302261" y="396655"/>
                  </a:lnTo>
                  <a:lnTo>
                    <a:pt x="332548" y="364025"/>
                  </a:lnTo>
                  <a:lnTo>
                    <a:pt x="364025" y="332548"/>
                  </a:lnTo>
                  <a:lnTo>
                    <a:pt x="396655" y="302261"/>
                  </a:lnTo>
                  <a:lnTo>
                    <a:pt x="430404" y="273199"/>
                  </a:lnTo>
                  <a:lnTo>
                    <a:pt x="465235" y="245397"/>
                  </a:lnTo>
                  <a:lnTo>
                    <a:pt x="501114" y="218891"/>
                  </a:lnTo>
                  <a:lnTo>
                    <a:pt x="538004" y="193716"/>
                  </a:lnTo>
                  <a:lnTo>
                    <a:pt x="575871" y="169908"/>
                  </a:lnTo>
                  <a:lnTo>
                    <a:pt x="614678" y="147502"/>
                  </a:lnTo>
                  <a:lnTo>
                    <a:pt x="654391" y="126535"/>
                  </a:lnTo>
                  <a:lnTo>
                    <a:pt x="694973" y="107040"/>
                  </a:lnTo>
                  <a:lnTo>
                    <a:pt x="736390" y="89055"/>
                  </a:lnTo>
                  <a:lnTo>
                    <a:pt x="778605" y="72614"/>
                  </a:lnTo>
                  <a:lnTo>
                    <a:pt x="821584" y="57752"/>
                  </a:lnTo>
                  <a:lnTo>
                    <a:pt x="865290" y="44506"/>
                  </a:lnTo>
                  <a:lnTo>
                    <a:pt x="909688" y="32912"/>
                  </a:lnTo>
                  <a:lnTo>
                    <a:pt x="954744" y="23003"/>
                  </a:lnTo>
                  <a:lnTo>
                    <a:pt x="1000420" y="14816"/>
                  </a:lnTo>
                  <a:lnTo>
                    <a:pt x="1046682" y="8387"/>
                  </a:lnTo>
                  <a:lnTo>
                    <a:pt x="1093494" y="3751"/>
                  </a:lnTo>
                  <a:lnTo>
                    <a:pt x="1140821" y="943"/>
                  </a:lnTo>
                  <a:lnTo>
                    <a:pt x="1188627" y="0"/>
                  </a:lnTo>
                  <a:lnTo>
                    <a:pt x="1236433" y="943"/>
                  </a:lnTo>
                  <a:lnTo>
                    <a:pt x="1283760" y="3751"/>
                  </a:lnTo>
                  <a:lnTo>
                    <a:pt x="1330572" y="8387"/>
                  </a:lnTo>
                  <a:lnTo>
                    <a:pt x="1376833" y="14816"/>
                  </a:lnTo>
                  <a:lnTo>
                    <a:pt x="1422510" y="23003"/>
                  </a:lnTo>
                  <a:lnTo>
                    <a:pt x="1467565" y="32912"/>
                  </a:lnTo>
                  <a:lnTo>
                    <a:pt x="1511963" y="44506"/>
                  </a:lnTo>
                  <a:lnTo>
                    <a:pt x="1555669" y="57752"/>
                  </a:lnTo>
                  <a:lnTo>
                    <a:pt x="1598648" y="72614"/>
                  </a:lnTo>
                  <a:lnTo>
                    <a:pt x="1640863" y="89055"/>
                  </a:lnTo>
                  <a:lnTo>
                    <a:pt x="1682280" y="107040"/>
                  </a:lnTo>
                  <a:lnTo>
                    <a:pt x="1722862" y="126535"/>
                  </a:lnTo>
                  <a:lnTo>
                    <a:pt x="1762575" y="147502"/>
                  </a:lnTo>
                  <a:lnTo>
                    <a:pt x="1801382" y="169908"/>
                  </a:lnTo>
                  <a:lnTo>
                    <a:pt x="1839249" y="193716"/>
                  </a:lnTo>
                  <a:lnTo>
                    <a:pt x="1876139" y="218891"/>
                  </a:lnTo>
                  <a:lnTo>
                    <a:pt x="1912018" y="245397"/>
                  </a:lnTo>
                  <a:lnTo>
                    <a:pt x="1946849" y="273199"/>
                  </a:lnTo>
                  <a:lnTo>
                    <a:pt x="1980598" y="302261"/>
                  </a:lnTo>
                  <a:lnTo>
                    <a:pt x="2013228" y="332548"/>
                  </a:lnTo>
                  <a:lnTo>
                    <a:pt x="2044705" y="364025"/>
                  </a:lnTo>
                  <a:lnTo>
                    <a:pt x="2074992" y="396655"/>
                  </a:lnTo>
                  <a:lnTo>
                    <a:pt x="2104054" y="430404"/>
                  </a:lnTo>
                  <a:lnTo>
                    <a:pt x="2131856" y="465235"/>
                  </a:lnTo>
                  <a:lnTo>
                    <a:pt x="2158362" y="501114"/>
                  </a:lnTo>
                  <a:lnTo>
                    <a:pt x="2183537" y="538004"/>
                  </a:lnTo>
                  <a:lnTo>
                    <a:pt x="2207345" y="575871"/>
                  </a:lnTo>
                  <a:lnTo>
                    <a:pt x="2229751" y="614678"/>
                  </a:lnTo>
                  <a:lnTo>
                    <a:pt x="2250719" y="654391"/>
                  </a:lnTo>
                  <a:lnTo>
                    <a:pt x="2270213" y="694973"/>
                  </a:lnTo>
                  <a:lnTo>
                    <a:pt x="2288199" y="736390"/>
                  </a:lnTo>
                  <a:lnTo>
                    <a:pt x="2304640" y="778605"/>
                  </a:lnTo>
                  <a:lnTo>
                    <a:pt x="2319501" y="821584"/>
                  </a:lnTo>
                  <a:lnTo>
                    <a:pt x="2332747" y="865290"/>
                  </a:lnTo>
                  <a:lnTo>
                    <a:pt x="2344342" y="909688"/>
                  </a:lnTo>
                  <a:lnTo>
                    <a:pt x="2354251" y="954744"/>
                  </a:lnTo>
                  <a:lnTo>
                    <a:pt x="2362437" y="1000420"/>
                  </a:lnTo>
                  <a:lnTo>
                    <a:pt x="2368867" y="1046682"/>
                  </a:lnTo>
                  <a:lnTo>
                    <a:pt x="2373503" y="1093494"/>
                  </a:lnTo>
                  <a:lnTo>
                    <a:pt x="2376311" y="1140821"/>
                  </a:lnTo>
                  <a:lnTo>
                    <a:pt x="2377254" y="1188627"/>
                  </a:lnTo>
                  <a:lnTo>
                    <a:pt x="2376311" y="1236433"/>
                  </a:lnTo>
                  <a:lnTo>
                    <a:pt x="2373503" y="1283760"/>
                  </a:lnTo>
                  <a:lnTo>
                    <a:pt x="2368867" y="1330572"/>
                  </a:lnTo>
                  <a:lnTo>
                    <a:pt x="2362437" y="1376833"/>
                  </a:lnTo>
                  <a:lnTo>
                    <a:pt x="2354251" y="1422510"/>
                  </a:lnTo>
                  <a:lnTo>
                    <a:pt x="2344342" y="1467565"/>
                  </a:lnTo>
                  <a:lnTo>
                    <a:pt x="2332747" y="1511963"/>
                  </a:lnTo>
                  <a:lnTo>
                    <a:pt x="2319501" y="1555669"/>
                  </a:lnTo>
                  <a:lnTo>
                    <a:pt x="2304640" y="1598648"/>
                  </a:lnTo>
                  <a:lnTo>
                    <a:pt x="2288199" y="1640863"/>
                  </a:lnTo>
                  <a:lnTo>
                    <a:pt x="2270213" y="1682280"/>
                  </a:lnTo>
                  <a:lnTo>
                    <a:pt x="2250719" y="1722862"/>
                  </a:lnTo>
                  <a:lnTo>
                    <a:pt x="2229751" y="1762575"/>
                  </a:lnTo>
                  <a:lnTo>
                    <a:pt x="2207345" y="1801382"/>
                  </a:lnTo>
                  <a:lnTo>
                    <a:pt x="2183537" y="1839249"/>
                  </a:lnTo>
                  <a:lnTo>
                    <a:pt x="2158362" y="1876139"/>
                  </a:lnTo>
                  <a:lnTo>
                    <a:pt x="2131856" y="1912018"/>
                  </a:lnTo>
                  <a:lnTo>
                    <a:pt x="2104054" y="1946849"/>
                  </a:lnTo>
                  <a:lnTo>
                    <a:pt x="2074992" y="1980598"/>
                  </a:lnTo>
                  <a:lnTo>
                    <a:pt x="2044705" y="2013228"/>
                  </a:lnTo>
                  <a:lnTo>
                    <a:pt x="2013228" y="2044705"/>
                  </a:lnTo>
                  <a:lnTo>
                    <a:pt x="1980598" y="2074992"/>
                  </a:lnTo>
                  <a:lnTo>
                    <a:pt x="1946849" y="2104054"/>
                  </a:lnTo>
                  <a:lnTo>
                    <a:pt x="1912018" y="2131856"/>
                  </a:lnTo>
                  <a:lnTo>
                    <a:pt x="1876139" y="2158362"/>
                  </a:lnTo>
                  <a:lnTo>
                    <a:pt x="1839249" y="2183537"/>
                  </a:lnTo>
                  <a:lnTo>
                    <a:pt x="1801382" y="2207345"/>
                  </a:lnTo>
                  <a:lnTo>
                    <a:pt x="1762575" y="2229751"/>
                  </a:lnTo>
                  <a:lnTo>
                    <a:pt x="1722862" y="2250719"/>
                  </a:lnTo>
                  <a:lnTo>
                    <a:pt x="1682280" y="2270213"/>
                  </a:lnTo>
                  <a:lnTo>
                    <a:pt x="1640863" y="2288199"/>
                  </a:lnTo>
                  <a:lnTo>
                    <a:pt x="1598648" y="2304640"/>
                  </a:lnTo>
                  <a:lnTo>
                    <a:pt x="1555669" y="2319501"/>
                  </a:lnTo>
                  <a:lnTo>
                    <a:pt x="1511963" y="2332747"/>
                  </a:lnTo>
                  <a:lnTo>
                    <a:pt x="1467565" y="2344342"/>
                  </a:lnTo>
                  <a:lnTo>
                    <a:pt x="1422510" y="2354251"/>
                  </a:lnTo>
                  <a:lnTo>
                    <a:pt x="1376833" y="2362437"/>
                  </a:lnTo>
                  <a:lnTo>
                    <a:pt x="1330572" y="2368867"/>
                  </a:lnTo>
                  <a:lnTo>
                    <a:pt x="1283760" y="2373503"/>
                  </a:lnTo>
                  <a:lnTo>
                    <a:pt x="1236433" y="2376311"/>
                  </a:lnTo>
                  <a:lnTo>
                    <a:pt x="1188627" y="2377254"/>
                  </a:lnTo>
                  <a:lnTo>
                    <a:pt x="1140821" y="2376311"/>
                  </a:lnTo>
                  <a:lnTo>
                    <a:pt x="1093494" y="2373503"/>
                  </a:lnTo>
                  <a:lnTo>
                    <a:pt x="1046682" y="2368867"/>
                  </a:lnTo>
                  <a:lnTo>
                    <a:pt x="1000420" y="2362437"/>
                  </a:lnTo>
                  <a:lnTo>
                    <a:pt x="954744" y="2354251"/>
                  </a:lnTo>
                  <a:lnTo>
                    <a:pt x="909688" y="2344342"/>
                  </a:lnTo>
                  <a:lnTo>
                    <a:pt x="865290" y="2332747"/>
                  </a:lnTo>
                  <a:lnTo>
                    <a:pt x="821584" y="2319501"/>
                  </a:lnTo>
                  <a:lnTo>
                    <a:pt x="778605" y="2304640"/>
                  </a:lnTo>
                  <a:lnTo>
                    <a:pt x="736390" y="2288199"/>
                  </a:lnTo>
                  <a:lnTo>
                    <a:pt x="694973" y="2270213"/>
                  </a:lnTo>
                  <a:lnTo>
                    <a:pt x="654391" y="2250719"/>
                  </a:lnTo>
                  <a:lnTo>
                    <a:pt x="614678" y="2229751"/>
                  </a:lnTo>
                  <a:lnTo>
                    <a:pt x="575871" y="2207345"/>
                  </a:lnTo>
                  <a:lnTo>
                    <a:pt x="538004" y="2183537"/>
                  </a:lnTo>
                  <a:lnTo>
                    <a:pt x="501114" y="2158362"/>
                  </a:lnTo>
                  <a:lnTo>
                    <a:pt x="465235" y="2131856"/>
                  </a:lnTo>
                  <a:lnTo>
                    <a:pt x="430404" y="2104054"/>
                  </a:lnTo>
                  <a:lnTo>
                    <a:pt x="396655" y="2074992"/>
                  </a:lnTo>
                  <a:lnTo>
                    <a:pt x="364025" y="2044705"/>
                  </a:lnTo>
                  <a:lnTo>
                    <a:pt x="332548" y="2013228"/>
                  </a:lnTo>
                  <a:lnTo>
                    <a:pt x="302261" y="1980598"/>
                  </a:lnTo>
                  <a:lnTo>
                    <a:pt x="273199" y="1946849"/>
                  </a:lnTo>
                  <a:lnTo>
                    <a:pt x="245397" y="1912018"/>
                  </a:lnTo>
                  <a:lnTo>
                    <a:pt x="218891" y="1876139"/>
                  </a:lnTo>
                  <a:lnTo>
                    <a:pt x="193716" y="1839249"/>
                  </a:lnTo>
                  <a:lnTo>
                    <a:pt x="169908" y="1801382"/>
                  </a:lnTo>
                  <a:lnTo>
                    <a:pt x="147502" y="1762575"/>
                  </a:lnTo>
                  <a:lnTo>
                    <a:pt x="126535" y="1722862"/>
                  </a:lnTo>
                  <a:lnTo>
                    <a:pt x="107040" y="1682280"/>
                  </a:lnTo>
                  <a:lnTo>
                    <a:pt x="89055" y="1640863"/>
                  </a:lnTo>
                  <a:lnTo>
                    <a:pt x="72614" y="1598648"/>
                  </a:lnTo>
                  <a:lnTo>
                    <a:pt x="57752" y="1555669"/>
                  </a:lnTo>
                  <a:lnTo>
                    <a:pt x="44506" y="1511963"/>
                  </a:lnTo>
                  <a:lnTo>
                    <a:pt x="32912" y="1467565"/>
                  </a:lnTo>
                  <a:lnTo>
                    <a:pt x="23003" y="1422510"/>
                  </a:lnTo>
                  <a:lnTo>
                    <a:pt x="14816" y="1376833"/>
                  </a:lnTo>
                  <a:lnTo>
                    <a:pt x="8387" y="1330572"/>
                  </a:lnTo>
                  <a:lnTo>
                    <a:pt x="3751" y="1283760"/>
                  </a:lnTo>
                  <a:lnTo>
                    <a:pt x="943" y="1236433"/>
                  </a:lnTo>
                  <a:lnTo>
                    <a:pt x="0" y="1188627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55092" y="8694080"/>
              <a:ext cx="12331065" cy="1071245"/>
            </a:xfrm>
            <a:custGeom>
              <a:avLst/>
              <a:gdLst/>
              <a:ahLst/>
              <a:cxnLst/>
              <a:rect l="l" t="t" r="r" b="b"/>
              <a:pathLst>
                <a:path w="12331065" h="1071245">
                  <a:moveTo>
                    <a:pt x="11795096" y="0"/>
                  </a:moveTo>
                  <a:lnTo>
                    <a:pt x="11795096" y="267709"/>
                  </a:lnTo>
                  <a:lnTo>
                    <a:pt x="535407" y="267709"/>
                  </a:lnTo>
                  <a:lnTo>
                    <a:pt x="535407" y="0"/>
                  </a:lnTo>
                  <a:lnTo>
                    <a:pt x="0" y="535407"/>
                  </a:lnTo>
                  <a:lnTo>
                    <a:pt x="535407" y="1070826"/>
                  </a:lnTo>
                  <a:lnTo>
                    <a:pt x="535407" y="803127"/>
                  </a:lnTo>
                  <a:lnTo>
                    <a:pt x="11795096" y="803127"/>
                  </a:lnTo>
                  <a:lnTo>
                    <a:pt x="11795096" y="1070826"/>
                  </a:lnTo>
                  <a:lnTo>
                    <a:pt x="12330472" y="535407"/>
                  </a:lnTo>
                  <a:lnTo>
                    <a:pt x="117950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55092" y="8694080"/>
              <a:ext cx="12331065" cy="1071245"/>
            </a:xfrm>
            <a:custGeom>
              <a:avLst/>
              <a:gdLst/>
              <a:ahLst/>
              <a:cxnLst/>
              <a:rect l="l" t="t" r="r" b="b"/>
              <a:pathLst>
                <a:path w="12331065" h="1071245">
                  <a:moveTo>
                    <a:pt x="0" y="535417"/>
                  </a:moveTo>
                  <a:lnTo>
                    <a:pt x="535414" y="0"/>
                  </a:lnTo>
                  <a:lnTo>
                    <a:pt x="535414" y="267715"/>
                  </a:lnTo>
                  <a:lnTo>
                    <a:pt x="11795087" y="267715"/>
                  </a:lnTo>
                  <a:lnTo>
                    <a:pt x="11795087" y="0"/>
                  </a:lnTo>
                  <a:lnTo>
                    <a:pt x="12330504" y="535417"/>
                  </a:lnTo>
                  <a:lnTo>
                    <a:pt x="11795087" y="1070834"/>
                  </a:lnTo>
                  <a:lnTo>
                    <a:pt x="11795087" y="803132"/>
                  </a:lnTo>
                  <a:lnTo>
                    <a:pt x="535414" y="803132"/>
                  </a:lnTo>
                  <a:lnTo>
                    <a:pt x="535414" y="1070834"/>
                  </a:lnTo>
                  <a:lnTo>
                    <a:pt x="0" y="535417"/>
                  </a:lnTo>
                  <a:close/>
                </a:path>
              </a:pathLst>
            </a:custGeom>
            <a:ln w="20941">
              <a:solidFill>
                <a:srgbClr val="634D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946" y="1877477"/>
            <a:ext cx="19208208" cy="859877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914399" y="1025173"/>
            <a:ext cx="478917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USP</a:t>
            </a:r>
            <a:r>
              <a:rPr spc="-250" dirty="0"/>
              <a:t> </a:t>
            </a:r>
            <a:r>
              <a:rPr spc="360" dirty="0"/>
              <a:t>-</a:t>
            </a:r>
            <a:r>
              <a:rPr spc="-245" dirty="0"/>
              <a:t> </a:t>
            </a:r>
            <a:r>
              <a:rPr spc="-40" dirty="0"/>
              <a:t>Backward </a:t>
            </a:r>
            <a:r>
              <a:rPr spc="-10" dirty="0"/>
              <a:t>Integration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963322" y="0"/>
            <a:ext cx="4900930" cy="885190"/>
            <a:chOff x="963322" y="0"/>
            <a:chExt cx="4900930" cy="885190"/>
          </a:xfrm>
        </p:grpSpPr>
        <p:sp>
          <p:nvSpPr>
            <p:cNvPr id="5" name="object 5"/>
            <p:cNvSpPr/>
            <p:nvPr/>
          </p:nvSpPr>
          <p:spPr>
            <a:xfrm>
              <a:off x="963322" y="0"/>
              <a:ext cx="4900930" cy="814069"/>
            </a:xfrm>
            <a:custGeom>
              <a:avLst/>
              <a:gdLst/>
              <a:ahLst/>
              <a:cxnLst/>
              <a:rect l="l" t="t" r="r" b="b"/>
              <a:pathLst>
                <a:path w="4900930" h="814069">
                  <a:moveTo>
                    <a:pt x="4900373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4900373" y="813692"/>
                  </a:lnTo>
                  <a:lnTo>
                    <a:pt x="4900373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3322" y="813168"/>
              <a:ext cx="4900930" cy="71755"/>
            </a:xfrm>
            <a:custGeom>
              <a:avLst/>
              <a:gdLst/>
              <a:ahLst/>
              <a:cxnLst/>
              <a:rect l="l" t="t" r="r" b="b"/>
              <a:pathLst>
                <a:path w="4900930" h="71755">
                  <a:moveTo>
                    <a:pt x="4900373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4900373" y="71526"/>
                  </a:lnTo>
                  <a:lnTo>
                    <a:pt x="4900373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4847" y="8418591"/>
            <a:ext cx="2152650" cy="1087755"/>
          </a:xfrm>
          <a:prstGeom prst="rect">
            <a:avLst/>
          </a:prstGeom>
          <a:solidFill>
            <a:srgbClr val="2A61A1"/>
          </a:solidFill>
        </p:spPr>
        <p:txBody>
          <a:bodyPr vert="horz" wrap="square" lIns="0" tIns="92075" rIns="0" bIns="0" rtlCol="0">
            <a:spAutoFit/>
          </a:bodyPr>
          <a:lstStyle/>
          <a:p>
            <a:pPr marL="375920" marR="368300" indent="67945">
              <a:lnSpc>
                <a:spcPct val="101299"/>
              </a:lnSpc>
              <a:spcBef>
                <a:spcPts val="725"/>
              </a:spcBef>
            </a:pPr>
            <a:r>
              <a:rPr sz="2850" spc="70" dirty="0">
                <a:solidFill>
                  <a:srgbClr val="FFFFFF"/>
                </a:solidFill>
                <a:latin typeface="Arial MT"/>
                <a:cs typeface="Arial MT"/>
              </a:rPr>
              <a:t>Copper </a:t>
            </a:r>
            <a:r>
              <a:rPr sz="2850" spc="55" dirty="0">
                <a:solidFill>
                  <a:srgbClr val="FFFFFF"/>
                </a:solidFill>
                <a:latin typeface="Arial MT"/>
                <a:cs typeface="Arial MT"/>
              </a:rPr>
              <a:t>Drawing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37724" y="5853224"/>
            <a:ext cx="2533650" cy="1087755"/>
          </a:xfrm>
          <a:prstGeom prst="rect">
            <a:avLst/>
          </a:prstGeom>
          <a:solidFill>
            <a:srgbClr val="39AAC6"/>
          </a:solidFill>
        </p:spPr>
        <p:txBody>
          <a:bodyPr vert="horz" wrap="square" lIns="0" tIns="971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850" spc="-25" dirty="0">
                <a:solidFill>
                  <a:srgbClr val="FFFFFF"/>
                </a:solidFill>
                <a:latin typeface="Arial MT"/>
                <a:cs typeface="Arial MT"/>
              </a:rPr>
              <a:t>PVC</a:t>
            </a:r>
            <a:endParaRPr sz="285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  <a:spcBef>
                <a:spcPts val="45"/>
              </a:spcBef>
            </a:pPr>
            <a:r>
              <a:rPr sz="2850" spc="80" dirty="0">
                <a:solidFill>
                  <a:srgbClr val="FFFFFF"/>
                </a:solidFill>
                <a:latin typeface="Arial MT"/>
                <a:cs typeface="Arial MT"/>
              </a:rPr>
              <a:t>Compounding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94551" y="9549447"/>
            <a:ext cx="2152650" cy="1087755"/>
          </a:xfrm>
          <a:prstGeom prst="rect">
            <a:avLst/>
          </a:prstGeom>
          <a:solidFill>
            <a:srgbClr val="74DBDA"/>
          </a:solidFill>
        </p:spPr>
        <p:txBody>
          <a:bodyPr vert="horz" wrap="square" lIns="0" tIns="92075" rIns="0" bIns="0" rtlCol="0">
            <a:spAutoFit/>
          </a:bodyPr>
          <a:lstStyle/>
          <a:p>
            <a:pPr marL="488950" marR="419734" indent="-60960">
              <a:lnSpc>
                <a:spcPct val="101299"/>
              </a:lnSpc>
              <a:spcBef>
                <a:spcPts val="725"/>
              </a:spcBef>
            </a:pPr>
            <a:r>
              <a:rPr sz="2850" dirty="0">
                <a:solidFill>
                  <a:srgbClr val="FFFFFF"/>
                </a:solidFill>
                <a:latin typeface="Arial MT"/>
                <a:cs typeface="Arial MT"/>
              </a:rPr>
              <a:t>Wires</a:t>
            </a:r>
            <a:r>
              <a:rPr sz="2850" spc="20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50" spc="-50" dirty="0">
                <a:solidFill>
                  <a:srgbClr val="FFFFFF"/>
                </a:solidFill>
                <a:latin typeface="Arial MT"/>
                <a:cs typeface="Arial MT"/>
              </a:rPr>
              <a:t>&amp; </a:t>
            </a:r>
            <a:r>
              <a:rPr sz="2850" spc="45" dirty="0">
                <a:solidFill>
                  <a:srgbClr val="FFFFFF"/>
                </a:solidFill>
                <a:latin typeface="Arial MT"/>
                <a:cs typeface="Arial MT"/>
              </a:rPr>
              <a:t>Cables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52050" y="4607964"/>
            <a:ext cx="2152650" cy="1423670"/>
          </a:xfrm>
          <a:prstGeom prst="rect">
            <a:avLst/>
          </a:prstGeom>
          <a:solidFill>
            <a:srgbClr val="3CAAE1"/>
          </a:solidFill>
        </p:spPr>
        <p:txBody>
          <a:bodyPr vert="horz" wrap="square" lIns="0" tIns="40005" rIns="0" bIns="0" rtlCol="0">
            <a:spAutoFit/>
          </a:bodyPr>
          <a:lstStyle/>
          <a:p>
            <a:pPr marL="257175" marR="248920" indent="95250" algn="just">
              <a:lnSpc>
                <a:spcPct val="101299"/>
              </a:lnSpc>
              <a:spcBef>
                <a:spcPts val="315"/>
              </a:spcBef>
            </a:pPr>
            <a:r>
              <a:rPr sz="2850" spc="65" dirty="0">
                <a:solidFill>
                  <a:srgbClr val="FFFFFF"/>
                </a:solidFill>
                <a:latin typeface="Arial MT"/>
                <a:cs typeface="Arial MT"/>
              </a:rPr>
              <a:t>Injection </a:t>
            </a:r>
            <a:r>
              <a:rPr sz="2850" spc="95" dirty="0">
                <a:solidFill>
                  <a:srgbClr val="FFFFFF"/>
                </a:solidFill>
                <a:latin typeface="Arial MT"/>
                <a:cs typeface="Arial MT"/>
              </a:rPr>
              <a:t>Molding </a:t>
            </a:r>
            <a:r>
              <a:rPr sz="2850" spc="65" dirty="0">
                <a:solidFill>
                  <a:srgbClr val="FFFFFF"/>
                </a:solidFill>
                <a:latin typeface="Arial MT"/>
                <a:cs typeface="Arial MT"/>
              </a:rPr>
              <a:t>Machines</a:t>
            </a:r>
            <a:endParaRPr sz="285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96978" y="2208770"/>
            <a:ext cx="18515330" cy="6783705"/>
            <a:chOff x="796978" y="2208770"/>
            <a:chExt cx="18515330" cy="678370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81077" y="6031156"/>
              <a:ext cx="2030970" cy="203110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6978" y="5850931"/>
              <a:ext cx="2048962" cy="204647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8428" y="3376452"/>
              <a:ext cx="1961613" cy="196161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2757" y="6700937"/>
              <a:ext cx="2291012" cy="22910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49639" y="4246708"/>
              <a:ext cx="2235481" cy="22356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117084" y="2208770"/>
              <a:ext cx="1929250" cy="192928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7423553" y="8555487"/>
            <a:ext cx="2152650" cy="1087755"/>
          </a:xfrm>
          <a:prstGeom prst="rect">
            <a:avLst/>
          </a:prstGeom>
          <a:solidFill>
            <a:srgbClr val="334E80"/>
          </a:solidFill>
        </p:spPr>
        <p:txBody>
          <a:bodyPr vert="horz" wrap="square" lIns="0" tIns="90805" rIns="0" bIns="0" rtlCol="0">
            <a:spAutoFit/>
          </a:bodyPr>
          <a:lstStyle/>
          <a:p>
            <a:pPr marL="448309" marR="318135" indent="-123189">
              <a:lnSpc>
                <a:spcPct val="101299"/>
              </a:lnSpc>
              <a:spcBef>
                <a:spcPts val="715"/>
              </a:spcBef>
            </a:pPr>
            <a:r>
              <a:rPr sz="2850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2850" spc="8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50" spc="40" dirty="0">
                <a:solidFill>
                  <a:srgbClr val="FFFFFF"/>
                </a:solidFill>
                <a:latin typeface="Arial MT"/>
                <a:cs typeface="Arial MT"/>
              </a:rPr>
              <a:t>House </a:t>
            </a:r>
            <a:r>
              <a:rPr sz="2850" spc="55" dirty="0">
                <a:solidFill>
                  <a:srgbClr val="FFFFFF"/>
                </a:solidFill>
                <a:latin typeface="Arial MT"/>
                <a:cs typeface="Arial MT"/>
              </a:rPr>
              <a:t>Tooling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591314" y="7058151"/>
            <a:ext cx="2152650" cy="1087755"/>
          </a:xfrm>
          <a:prstGeom prst="rect">
            <a:avLst/>
          </a:prstGeom>
          <a:solidFill>
            <a:srgbClr val="4881AB"/>
          </a:solidFill>
        </p:spPr>
        <p:txBody>
          <a:bodyPr vert="horz" wrap="square" lIns="0" tIns="317500" rIns="0" bIns="0" rtlCol="0">
            <a:spAutoFit/>
          </a:bodyPr>
          <a:lstStyle/>
          <a:p>
            <a:pPr marL="267335">
              <a:lnSpc>
                <a:spcPct val="100000"/>
              </a:lnSpc>
              <a:spcBef>
                <a:spcPts val="2500"/>
              </a:spcBef>
            </a:pPr>
            <a:r>
              <a:rPr sz="2850" spc="60" dirty="0">
                <a:solidFill>
                  <a:srgbClr val="FFFFFF"/>
                </a:solidFill>
                <a:latin typeface="Arial MT"/>
                <a:cs typeface="Arial MT"/>
              </a:rPr>
              <a:t>Brass</a:t>
            </a:r>
            <a:r>
              <a:rPr sz="285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50" spc="-25" dirty="0">
                <a:solidFill>
                  <a:srgbClr val="FFFFFF"/>
                </a:solidFill>
                <a:latin typeface="Arial MT"/>
                <a:cs typeface="Arial MT"/>
              </a:rPr>
              <a:t>Pin</a:t>
            </a:r>
            <a:endParaRPr sz="28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9" y="1025173"/>
            <a:ext cx="478917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spc="-35" dirty="0">
                <a:solidFill>
                  <a:srgbClr val="055B9E"/>
                </a:solidFill>
                <a:latin typeface="Arial"/>
                <a:cs typeface="Arial"/>
              </a:rPr>
              <a:t>USP</a:t>
            </a:r>
            <a:r>
              <a:rPr sz="4950" b="1" spc="-25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055B9E"/>
                </a:solidFill>
                <a:latin typeface="Arial"/>
                <a:cs typeface="Arial"/>
              </a:rPr>
              <a:t>-</a:t>
            </a:r>
            <a:r>
              <a:rPr sz="4950" b="1" spc="-24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40" dirty="0">
                <a:solidFill>
                  <a:srgbClr val="055B9E"/>
                </a:solidFill>
                <a:latin typeface="Arial"/>
                <a:cs typeface="Arial"/>
              </a:rPr>
              <a:t>Backward </a:t>
            </a:r>
            <a:r>
              <a:rPr sz="4950" b="1" spc="-10" dirty="0">
                <a:solidFill>
                  <a:srgbClr val="055B9E"/>
                </a:solidFill>
                <a:latin typeface="Arial"/>
                <a:cs typeface="Arial"/>
              </a:rPr>
              <a:t>Integration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3322" y="0"/>
            <a:ext cx="7960995" cy="885190"/>
            <a:chOff x="963322" y="0"/>
            <a:chExt cx="7960995" cy="885190"/>
          </a:xfrm>
        </p:grpSpPr>
        <p:sp>
          <p:nvSpPr>
            <p:cNvPr id="4" name="object 4"/>
            <p:cNvSpPr/>
            <p:nvPr/>
          </p:nvSpPr>
          <p:spPr>
            <a:xfrm>
              <a:off x="963322" y="0"/>
              <a:ext cx="7960995" cy="814069"/>
            </a:xfrm>
            <a:custGeom>
              <a:avLst/>
              <a:gdLst/>
              <a:ahLst/>
              <a:cxnLst/>
              <a:rect l="l" t="t" r="r" b="b"/>
              <a:pathLst>
                <a:path w="7960995" h="814069">
                  <a:moveTo>
                    <a:pt x="796048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7960489" y="813692"/>
                  </a:lnTo>
                  <a:lnTo>
                    <a:pt x="796048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2" y="813168"/>
              <a:ext cx="7960995" cy="71755"/>
            </a:xfrm>
            <a:custGeom>
              <a:avLst/>
              <a:gdLst/>
              <a:ahLst/>
              <a:cxnLst/>
              <a:rect l="l" t="t" r="r" b="b"/>
              <a:pathLst>
                <a:path w="7960995" h="71755">
                  <a:moveTo>
                    <a:pt x="7960489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7960489" y="71526"/>
                  </a:lnTo>
                  <a:lnTo>
                    <a:pt x="796048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3762273" y="1012608"/>
            <a:ext cx="581914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In</a:t>
            </a:r>
            <a:r>
              <a:rPr spc="-325" dirty="0">
                <a:solidFill>
                  <a:srgbClr val="27A8C6"/>
                </a:solidFill>
              </a:rPr>
              <a:t> </a:t>
            </a:r>
            <a:r>
              <a:rPr spc="-90" dirty="0">
                <a:solidFill>
                  <a:srgbClr val="27A8C6"/>
                </a:solidFill>
              </a:rPr>
              <a:t>House</a:t>
            </a:r>
            <a:r>
              <a:rPr spc="-254" dirty="0">
                <a:solidFill>
                  <a:srgbClr val="27A8C6"/>
                </a:solidFill>
              </a:rPr>
              <a:t> </a:t>
            </a:r>
            <a:r>
              <a:rPr spc="-125" dirty="0">
                <a:solidFill>
                  <a:srgbClr val="27A8C6"/>
                </a:solidFill>
              </a:rPr>
              <a:t>Brass</a:t>
            </a:r>
            <a:r>
              <a:rPr spc="-220" dirty="0">
                <a:solidFill>
                  <a:srgbClr val="27A8C6"/>
                </a:solidFill>
              </a:rPr>
              <a:t> </a:t>
            </a:r>
            <a:r>
              <a:rPr spc="-85" dirty="0">
                <a:solidFill>
                  <a:srgbClr val="27A8C6"/>
                </a:solidFill>
              </a:rPr>
              <a:t>Pins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07" y="3113884"/>
            <a:ext cx="8448172" cy="619279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04820" y="3672213"/>
            <a:ext cx="7729220" cy="5102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6390" indent="-313690">
              <a:lnSpc>
                <a:spcPts val="4250"/>
              </a:lnSpc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One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3300" spc="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3300" spc="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biggest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Infrastructure</a:t>
            </a:r>
            <a:r>
              <a:rPr sz="3300" spc="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endParaRPr sz="3300">
              <a:latin typeface="Arial MT"/>
              <a:cs typeface="Arial MT"/>
            </a:endParaRPr>
          </a:p>
          <a:p>
            <a:pPr marL="326390">
              <a:lnSpc>
                <a:spcPts val="3760"/>
              </a:lnSpc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India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with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50+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Automatic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Machines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endParaRPr sz="3300">
              <a:latin typeface="Arial MT"/>
              <a:cs typeface="Arial MT"/>
            </a:endParaRPr>
          </a:p>
          <a:p>
            <a:pPr marL="326390" marR="5080">
              <a:lnSpc>
                <a:spcPts val="3960"/>
              </a:lnSpc>
              <a:spcBef>
                <a:spcPts val="130"/>
              </a:spcBef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Brass Pin</a:t>
            </a:r>
            <a:r>
              <a:rPr sz="33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Manufacturing</a:t>
            </a:r>
            <a:r>
              <a:rPr sz="33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used</a:t>
            </a:r>
            <a:r>
              <a:rPr sz="33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r>
              <a:rPr sz="3300" spc="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Power Cords</a:t>
            </a:r>
            <a:endParaRPr sz="3300">
              <a:latin typeface="Arial MT"/>
              <a:cs typeface="Arial MT"/>
            </a:endParaRPr>
          </a:p>
          <a:p>
            <a:pPr marL="326390" marR="756285" indent="-314325">
              <a:lnSpc>
                <a:spcPct val="95200"/>
              </a:lnSpc>
              <a:spcBef>
                <a:spcPts val="2170"/>
              </a:spcBef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Surface</a:t>
            </a:r>
            <a:r>
              <a:rPr sz="3300" spc="-12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Finishing</a:t>
            </a:r>
            <a:r>
              <a:rPr sz="3300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M/C</a:t>
            </a:r>
            <a:r>
              <a:rPr sz="3300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–</a:t>
            </a:r>
            <a:r>
              <a:rPr sz="3300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Centrifugal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Finishing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Machine</a:t>
            </a:r>
            <a:r>
              <a:rPr sz="33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for</a:t>
            </a:r>
            <a:r>
              <a:rPr sz="33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Brass Component</a:t>
            </a:r>
            <a:endParaRPr sz="3300">
              <a:latin typeface="Arial MT"/>
              <a:cs typeface="Arial MT"/>
            </a:endParaRPr>
          </a:p>
          <a:p>
            <a:pPr marL="326390" indent="-313690">
              <a:lnSpc>
                <a:spcPct val="100000"/>
              </a:lnSpc>
              <a:spcBef>
                <a:spcPts val="2005"/>
              </a:spcBef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spc="70" dirty="0">
                <a:solidFill>
                  <a:srgbClr val="FFFFFF"/>
                </a:solidFill>
                <a:latin typeface="Arial MT"/>
                <a:cs typeface="Arial MT"/>
              </a:rPr>
              <a:t>100%</a:t>
            </a:r>
            <a:r>
              <a:rPr sz="33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AOI</a:t>
            </a:r>
            <a:r>
              <a:rPr sz="33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Certified</a:t>
            </a:r>
            <a:r>
              <a:rPr sz="33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parts</a:t>
            </a:r>
            <a:endParaRPr sz="33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89584" y="3113884"/>
            <a:ext cx="11614501" cy="619279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68206" y="4222562"/>
            <a:ext cx="8322309" cy="304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6390" indent="-313690">
              <a:lnSpc>
                <a:spcPts val="4250"/>
              </a:lnSpc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Complete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In-House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Setup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manufacture</a:t>
            </a:r>
            <a:endParaRPr sz="3300">
              <a:latin typeface="Arial MT"/>
              <a:cs typeface="Arial MT"/>
            </a:endParaRPr>
          </a:p>
          <a:p>
            <a:pPr marL="326390">
              <a:lnSpc>
                <a:spcPts val="3765"/>
              </a:lnSpc>
            </a:pP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Variety</a:t>
            </a:r>
            <a:r>
              <a:rPr sz="33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Injection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Molded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Components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in</a:t>
            </a:r>
            <a:endParaRPr sz="3300">
              <a:latin typeface="Arial MT"/>
              <a:cs typeface="Arial MT"/>
            </a:endParaRPr>
          </a:p>
          <a:p>
            <a:pPr marL="326390">
              <a:lnSpc>
                <a:spcPts val="3960"/>
              </a:lnSpc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various</a:t>
            </a:r>
            <a:r>
              <a:rPr sz="33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polymers.</a:t>
            </a:r>
            <a:endParaRPr sz="3300">
              <a:latin typeface="Arial MT"/>
              <a:cs typeface="Arial MT"/>
            </a:endParaRPr>
          </a:p>
          <a:p>
            <a:pPr marL="326390" marR="46355" indent="-314325">
              <a:lnSpc>
                <a:spcPct val="91000"/>
              </a:lnSpc>
              <a:spcBef>
                <a:spcPts val="2570"/>
              </a:spcBef>
              <a:buClr>
                <a:srgbClr val="27A8C6"/>
              </a:buClr>
              <a:buSzPct val="159090"/>
              <a:buChar char="•"/>
              <a:tabLst>
                <a:tab pos="326390" algn="l"/>
              </a:tabLst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Total</a:t>
            </a:r>
            <a:r>
              <a:rPr sz="33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18</a:t>
            </a:r>
            <a:r>
              <a:rPr sz="33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Machines</a:t>
            </a:r>
            <a:r>
              <a:rPr sz="3300" spc="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In-House</a:t>
            </a:r>
            <a:r>
              <a:rPr sz="33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with</a:t>
            </a:r>
            <a:r>
              <a:rPr sz="3300" spc="3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Capacity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ranging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from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60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Ton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~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350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Ton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399" y="1025173"/>
            <a:ext cx="478917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spc="-35" dirty="0">
                <a:solidFill>
                  <a:srgbClr val="055B9E"/>
                </a:solidFill>
                <a:latin typeface="Arial"/>
                <a:cs typeface="Arial"/>
              </a:rPr>
              <a:t>USP</a:t>
            </a:r>
            <a:r>
              <a:rPr sz="4950" b="1" spc="-25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055B9E"/>
                </a:solidFill>
                <a:latin typeface="Arial"/>
                <a:cs typeface="Arial"/>
              </a:rPr>
              <a:t>-</a:t>
            </a:r>
            <a:r>
              <a:rPr sz="4950" b="1" spc="-24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40" dirty="0">
                <a:solidFill>
                  <a:srgbClr val="055B9E"/>
                </a:solidFill>
                <a:latin typeface="Arial"/>
                <a:cs typeface="Arial"/>
              </a:rPr>
              <a:t>Backward </a:t>
            </a:r>
            <a:r>
              <a:rPr sz="4950" b="1" spc="-10" dirty="0">
                <a:solidFill>
                  <a:srgbClr val="055B9E"/>
                </a:solidFill>
                <a:latin typeface="Arial"/>
                <a:cs typeface="Arial"/>
              </a:rPr>
              <a:t>Integration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3322" y="0"/>
            <a:ext cx="7960995" cy="885190"/>
            <a:chOff x="963322" y="0"/>
            <a:chExt cx="7960995" cy="885190"/>
          </a:xfrm>
        </p:grpSpPr>
        <p:sp>
          <p:nvSpPr>
            <p:cNvPr id="5" name="object 5"/>
            <p:cNvSpPr/>
            <p:nvPr/>
          </p:nvSpPr>
          <p:spPr>
            <a:xfrm>
              <a:off x="963322" y="0"/>
              <a:ext cx="7960995" cy="814069"/>
            </a:xfrm>
            <a:custGeom>
              <a:avLst/>
              <a:gdLst/>
              <a:ahLst/>
              <a:cxnLst/>
              <a:rect l="l" t="t" r="r" b="b"/>
              <a:pathLst>
                <a:path w="7960995" h="814069">
                  <a:moveTo>
                    <a:pt x="796048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7960489" y="813692"/>
                  </a:lnTo>
                  <a:lnTo>
                    <a:pt x="796048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3322" y="813168"/>
              <a:ext cx="7960995" cy="71755"/>
            </a:xfrm>
            <a:custGeom>
              <a:avLst/>
              <a:gdLst/>
              <a:ahLst/>
              <a:cxnLst/>
              <a:rect l="l" t="t" r="r" b="b"/>
              <a:pathLst>
                <a:path w="7960995" h="71755">
                  <a:moveTo>
                    <a:pt x="7960489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7960489" y="71526"/>
                  </a:lnTo>
                  <a:lnTo>
                    <a:pt x="796048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1852174" y="1012608"/>
            <a:ext cx="771715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In</a:t>
            </a:r>
            <a:r>
              <a:rPr spc="-280" dirty="0">
                <a:solidFill>
                  <a:srgbClr val="27A8C6"/>
                </a:solidFill>
              </a:rPr>
              <a:t> </a:t>
            </a:r>
            <a:r>
              <a:rPr spc="-90" dirty="0">
                <a:solidFill>
                  <a:srgbClr val="27A8C6"/>
                </a:solidFill>
              </a:rPr>
              <a:t>House</a:t>
            </a:r>
            <a:r>
              <a:rPr spc="-250" dirty="0">
                <a:solidFill>
                  <a:srgbClr val="27A8C6"/>
                </a:solidFill>
              </a:rPr>
              <a:t> </a:t>
            </a:r>
            <a:r>
              <a:rPr spc="-100" dirty="0">
                <a:solidFill>
                  <a:srgbClr val="27A8C6"/>
                </a:solidFill>
              </a:rPr>
              <a:t>Injection</a:t>
            </a:r>
            <a:r>
              <a:rPr spc="-245" dirty="0">
                <a:solidFill>
                  <a:srgbClr val="27A8C6"/>
                </a:solidFill>
              </a:rPr>
              <a:t> </a:t>
            </a:r>
            <a:r>
              <a:rPr spc="-40" dirty="0">
                <a:solidFill>
                  <a:srgbClr val="27A8C6"/>
                </a:solidFill>
              </a:rPr>
              <a:t>Molding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17515" y="3114732"/>
            <a:ext cx="4843780" cy="7150734"/>
            <a:chOff x="9017515" y="3114732"/>
            <a:chExt cx="4843780" cy="71507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7515" y="3114732"/>
              <a:ext cx="4553589" cy="675048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6174" y="9478067"/>
              <a:ext cx="4804502" cy="78732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4145119" y="3109130"/>
            <a:ext cx="5059680" cy="7149465"/>
            <a:chOff x="14145119" y="3109130"/>
            <a:chExt cx="5059680" cy="714946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45119" y="3109130"/>
              <a:ext cx="5059060" cy="66192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45535" y="9485074"/>
              <a:ext cx="4718673" cy="773262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6657" y="3182269"/>
            <a:ext cx="8167289" cy="333813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425662" y="6747333"/>
            <a:ext cx="8189595" cy="3433445"/>
            <a:chOff x="425662" y="6747333"/>
            <a:chExt cx="8189595" cy="343344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5662" y="6747333"/>
              <a:ext cx="8189279" cy="343304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11458" y="7970479"/>
              <a:ext cx="257049" cy="219268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83768" y="3599335"/>
            <a:ext cx="6858634" cy="2538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State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the art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in House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Tool</a:t>
            </a:r>
            <a:r>
              <a:rPr sz="3300" spc="-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Room 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not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only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enables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execute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new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projects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changes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faster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70" dirty="0">
                <a:solidFill>
                  <a:srgbClr val="FFFFFF"/>
                </a:solidFill>
                <a:latin typeface="Arial MT"/>
                <a:cs typeface="Arial MT"/>
              </a:rPr>
              <a:t>but</a:t>
            </a:r>
            <a:r>
              <a:rPr sz="3300" spc="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also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ensures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quality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50" dirty="0">
                <a:solidFill>
                  <a:srgbClr val="FFFFFF"/>
                </a:solidFill>
                <a:latin typeface="Arial MT"/>
                <a:cs typeface="Arial MT"/>
              </a:rPr>
              <a:t>of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tools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is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up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85" dirty="0">
                <a:solidFill>
                  <a:srgbClr val="FFFFFF"/>
                </a:solidFill>
                <a:latin typeface="Arial MT"/>
                <a:cs typeface="Arial MT"/>
              </a:rPr>
              <a:t>to</a:t>
            </a:r>
            <a:r>
              <a:rPr sz="3300" spc="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25" dirty="0">
                <a:solidFill>
                  <a:srgbClr val="FFFFFF"/>
                </a:solidFill>
                <a:latin typeface="Arial MT"/>
                <a:cs typeface="Arial MT"/>
              </a:rPr>
              <a:t>the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mark.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95552" y="7914178"/>
            <a:ext cx="494030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Milling</a:t>
            </a:r>
            <a:r>
              <a:rPr sz="330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Machine</a:t>
            </a:r>
            <a:r>
              <a:rPr sz="3300" spc="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(Microcut)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Horizontal</a:t>
            </a:r>
            <a:r>
              <a:rPr sz="33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Lathe</a:t>
            </a:r>
            <a:r>
              <a:rPr sz="33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Machine </a:t>
            </a:r>
            <a:r>
              <a:rPr sz="3300" dirty="0">
                <a:solidFill>
                  <a:srgbClr val="FFFFFF"/>
                </a:solidFill>
                <a:latin typeface="Arial MT"/>
                <a:cs typeface="Arial MT"/>
              </a:rPr>
              <a:t>Surface</a:t>
            </a:r>
            <a:r>
              <a:rPr sz="33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300" spc="-10" dirty="0">
                <a:solidFill>
                  <a:srgbClr val="FFFFFF"/>
                </a:solidFill>
                <a:latin typeface="Arial MT"/>
                <a:cs typeface="Arial MT"/>
              </a:rPr>
              <a:t>Grinders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7386" y="7976615"/>
            <a:ext cx="2141855" cy="1430020"/>
          </a:xfrm>
          <a:prstGeom prst="rect">
            <a:avLst/>
          </a:prstGeom>
          <a:solidFill>
            <a:srgbClr val="27A8C6"/>
          </a:solidFill>
        </p:spPr>
        <p:txBody>
          <a:bodyPr vert="horz" wrap="square" lIns="0" tIns="240029" rIns="0" bIns="0" rtlCol="0">
            <a:spAutoFit/>
          </a:bodyPr>
          <a:lstStyle/>
          <a:p>
            <a:pPr marL="41275" marR="410209">
              <a:lnSpc>
                <a:spcPct val="102899"/>
              </a:lnSpc>
              <a:spcBef>
                <a:spcPts val="1889"/>
              </a:spcBef>
            </a:pPr>
            <a:r>
              <a:rPr sz="2950" spc="-10" dirty="0">
                <a:solidFill>
                  <a:srgbClr val="FFFFFF"/>
                </a:solidFill>
                <a:latin typeface="Arial MT"/>
                <a:cs typeface="Arial MT"/>
              </a:rPr>
              <a:t>Other </a:t>
            </a:r>
            <a:r>
              <a:rPr sz="2950" spc="50" dirty="0">
                <a:solidFill>
                  <a:srgbClr val="FFFFFF"/>
                </a:solidFill>
                <a:latin typeface="Arial MT"/>
                <a:cs typeface="Arial MT"/>
              </a:rPr>
              <a:t>Machines</a:t>
            </a:r>
            <a:endParaRPr sz="29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053797" y="9675538"/>
            <a:ext cx="4809490" cy="497205"/>
          </a:xfrm>
          <a:prstGeom prst="rect">
            <a:avLst/>
          </a:prstGeom>
          <a:solidFill>
            <a:srgbClr val="27A8C6"/>
          </a:solidFill>
        </p:spPr>
        <p:txBody>
          <a:bodyPr vert="horz" wrap="square" lIns="0" tIns="26034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204"/>
              </a:spcBef>
            </a:pP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ZNC</a:t>
            </a:r>
            <a:r>
              <a:rPr sz="2800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EDM</a:t>
            </a:r>
            <a:r>
              <a:rPr sz="2800" spc="-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 MT"/>
                <a:cs typeface="Arial MT"/>
              </a:rPr>
              <a:t>Machine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145223" y="9680606"/>
            <a:ext cx="5057775" cy="487680"/>
          </a:xfrm>
          <a:prstGeom prst="rect">
            <a:avLst/>
          </a:prstGeom>
          <a:solidFill>
            <a:srgbClr val="27A8C6"/>
          </a:solidFill>
        </p:spPr>
        <p:txBody>
          <a:bodyPr vert="horz" wrap="square" lIns="0" tIns="20955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65"/>
              </a:spcBef>
            </a:pP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Vertical</a:t>
            </a:r>
            <a:r>
              <a:rPr sz="2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Arial MT"/>
                <a:cs typeface="Arial MT"/>
              </a:rPr>
              <a:t>Milling</a:t>
            </a:r>
            <a:r>
              <a:rPr sz="2800" spc="-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 MT"/>
                <a:cs typeface="Arial MT"/>
              </a:rPr>
              <a:t>Machine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14399" y="1025173"/>
            <a:ext cx="478917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950" b="1" spc="-35" dirty="0">
                <a:solidFill>
                  <a:srgbClr val="055B9E"/>
                </a:solidFill>
                <a:latin typeface="Arial"/>
                <a:cs typeface="Arial"/>
              </a:rPr>
              <a:t>USP</a:t>
            </a:r>
            <a:r>
              <a:rPr sz="4950" b="1" spc="-250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360" dirty="0">
                <a:solidFill>
                  <a:srgbClr val="055B9E"/>
                </a:solidFill>
                <a:latin typeface="Arial"/>
                <a:cs typeface="Arial"/>
              </a:rPr>
              <a:t>-</a:t>
            </a:r>
            <a:r>
              <a:rPr sz="4950" b="1" spc="-245" dirty="0">
                <a:solidFill>
                  <a:srgbClr val="055B9E"/>
                </a:solidFill>
                <a:latin typeface="Arial"/>
                <a:cs typeface="Arial"/>
              </a:rPr>
              <a:t> </a:t>
            </a:r>
            <a:r>
              <a:rPr sz="4950" b="1" spc="-40" dirty="0">
                <a:solidFill>
                  <a:srgbClr val="055B9E"/>
                </a:solidFill>
                <a:latin typeface="Arial"/>
                <a:cs typeface="Arial"/>
              </a:rPr>
              <a:t>Backward </a:t>
            </a:r>
            <a:r>
              <a:rPr sz="4950" b="1" spc="-10" dirty="0">
                <a:solidFill>
                  <a:srgbClr val="055B9E"/>
                </a:solidFill>
                <a:latin typeface="Arial"/>
                <a:cs typeface="Arial"/>
              </a:rPr>
              <a:t>Integration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63322" y="0"/>
            <a:ext cx="7960995" cy="885190"/>
            <a:chOff x="963322" y="0"/>
            <a:chExt cx="7960995" cy="885190"/>
          </a:xfrm>
        </p:grpSpPr>
        <p:sp>
          <p:nvSpPr>
            <p:cNvPr id="19" name="object 19"/>
            <p:cNvSpPr/>
            <p:nvPr/>
          </p:nvSpPr>
          <p:spPr>
            <a:xfrm>
              <a:off x="963322" y="0"/>
              <a:ext cx="7960995" cy="814069"/>
            </a:xfrm>
            <a:custGeom>
              <a:avLst/>
              <a:gdLst/>
              <a:ahLst/>
              <a:cxnLst/>
              <a:rect l="l" t="t" r="r" b="b"/>
              <a:pathLst>
                <a:path w="7960995" h="814069">
                  <a:moveTo>
                    <a:pt x="7960489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7960489" y="813692"/>
                  </a:lnTo>
                  <a:lnTo>
                    <a:pt x="796048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3322" y="813168"/>
              <a:ext cx="7960995" cy="71755"/>
            </a:xfrm>
            <a:custGeom>
              <a:avLst/>
              <a:gdLst/>
              <a:ahLst/>
              <a:cxnLst/>
              <a:rect l="l" t="t" r="r" b="b"/>
              <a:pathLst>
                <a:path w="7960995" h="71755">
                  <a:moveTo>
                    <a:pt x="7960489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7960489" y="71526"/>
                  </a:lnTo>
                  <a:lnTo>
                    <a:pt x="7960489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 descr="$PPTXTitle"/>
          <p:cNvSpPr txBox="1">
            <a:spLocks noGrp="1"/>
          </p:cNvSpPr>
          <p:nvPr>
            <p:ph type="title"/>
          </p:nvPr>
        </p:nvSpPr>
        <p:spPr>
          <a:xfrm>
            <a:off x="13580918" y="1012608"/>
            <a:ext cx="600075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27A8C6"/>
                </a:solidFill>
              </a:rPr>
              <a:t>In-</a:t>
            </a:r>
            <a:r>
              <a:rPr spc="-95" dirty="0">
                <a:solidFill>
                  <a:srgbClr val="27A8C6"/>
                </a:solidFill>
              </a:rPr>
              <a:t>House</a:t>
            </a:r>
            <a:r>
              <a:rPr spc="-220" dirty="0">
                <a:solidFill>
                  <a:srgbClr val="27A8C6"/>
                </a:solidFill>
              </a:rPr>
              <a:t> </a:t>
            </a:r>
            <a:r>
              <a:rPr spc="-120" dirty="0">
                <a:solidFill>
                  <a:srgbClr val="27A8C6"/>
                </a:solidFill>
              </a:rPr>
              <a:t>Tool</a:t>
            </a:r>
            <a:r>
              <a:rPr spc="-220" dirty="0">
                <a:solidFill>
                  <a:srgbClr val="27A8C6"/>
                </a:solidFill>
              </a:rPr>
              <a:t> </a:t>
            </a:r>
            <a:r>
              <a:rPr spc="-20" dirty="0">
                <a:solidFill>
                  <a:srgbClr val="27A8C6"/>
                </a:solidFill>
              </a:rPr>
              <a:t>Room</a:t>
            </a:r>
          </a:p>
        </p:txBody>
      </p:sp>
      <p:grpSp>
        <p:nvGrpSpPr>
          <p:cNvPr id="22" name="object 22"/>
          <p:cNvGrpSpPr/>
          <p:nvPr/>
        </p:nvGrpSpPr>
        <p:grpSpPr>
          <a:xfrm>
            <a:off x="8927385" y="2411528"/>
            <a:ext cx="2094230" cy="2094230"/>
            <a:chOff x="8927385" y="2411528"/>
            <a:chExt cx="2094230" cy="209423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58799" y="2442941"/>
              <a:ext cx="2030989" cy="2031124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958797" y="2442941"/>
              <a:ext cx="2031364" cy="2031364"/>
            </a:xfrm>
            <a:custGeom>
              <a:avLst/>
              <a:gdLst/>
              <a:ahLst/>
              <a:cxnLst/>
              <a:rect l="l" t="t" r="r" b="b"/>
              <a:pathLst>
                <a:path w="2031365" h="2031364">
                  <a:moveTo>
                    <a:pt x="1015468" y="0"/>
                  </a:moveTo>
                  <a:lnTo>
                    <a:pt x="966746" y="1161"/>
                  </a:lnTo>
                  <a:lnTo>
                    <a:pt x="918112" y="4646"/>
                  </a:lnTo>
                  <a:lnTo>
                    <a:pt x="869657" y="10454"/>
                  </a:lnTo>
                  <a:lnTo>
                    <a:pt x="821470" y="18586"/>
                  </a:lnTo>
                  <a:lnTo>
                    <a:pt x="773644" y="29041"/>
                  </a:lnTo>
                  <a:lnTo>
                    <a:pt x="726268" y="41819"/>
                  </a:lnTo>
                  <a:lnTo>
                    <a:pt x="679433" y="56921"/>
                  </a:lnTo>
                  <a:lnTo>
                    <a:pt x="633230" y="74346"/>
                  </a:lnTo>
                  <a:lnTo>
                    <a:pt x="587749" y="94094"/>
                  </a:lnTo>
                  <a:lnTo>
                    <a:pt x="543080" y="116166"/>
                  </a:lnTo>
                  <a:lnTo>
                    <a:pt x="499315" y="140561"/>
                  </a:lnTo>
                  <a:lnTo>
                    <a:pt x="456544" y="167279"/>
                  </a:lnTo>
                  <a:lnTo>
                    <a:pt x="414857" y="196321"/>
                  </a:lnTo>
                  <a:lnTo>
                    <a:pt x="374345" y="227685"/>
                  </a:lnTo>
                  <a:lnTo>
                    <a:pt x="335099" y="261374"/>
                  </a:lnTo>
                  <a:lnTo>
                    <a:pt x="297209" y="297385"/>
                  </a:lnTo>
                  <a:lnTo>
                    <a:pt x="264186" y="331981"/>
                  </a:lnTo>
                  <a:lnTo>
                    <a:pt x="233105" y="367715"/>
                  </a:lnTo>
                  <a:lnTo>
                    <a:pt x="203967" y="404519"/>
                  </a:lnTo>
                  <a:lnTo>
                    <a:pt x="176771" y="442323"/>
                  </a:lnTo>
                  <a:lnTo>
                    <a:pt x="151518" y="481058"/>
                  </a:lnTo>
                  <a:lnTo>
                    <a:pt x="128208" y="520655"/>
                  </a:lnTo>
                  <a:lnTo>
                    <a:pt x="106840" y="561046"/>
                  </a:lnTo>
                  <a:lnTo>
                    <a:pt x="87414" y="602161"/>
                  </a:lnTo>
                  <a:lnTo>
                    <a:pt x="69931" y="643931"/>
                  </a:lnTo>
                  <a:lnTo>
                    <a:pt x="54391" y="686288"/>
                  </a:lnTo>
                  <a:lnTo>
                    <a:pt x="40793" y="729161"/>
                  </a:lnTo>
                  <a:lnTo>
                    <a:pt x="29138" y="772484"/>
                  </a:lnTo>
                  <a:lnTo>
                    <a:pt x="19425" y="816185"/>
                  </a:lnTo>
                  <a:lnTo>
                    <a:pt x="11655" y="860197"/>
                  </a:lnTo>
                  <a:lnTo>
                    <a:pt x="5827" y="904450"/>
                  </a:lnTo>
                  <a:lnTo>
                    <a:pt x="1942" y="948875"/>
                  </a:lnTo>
                  <a:lnTo>
                    <a:pt x="0" y="993403"/>
                  </a:lnTo>
                  <a:lnTo>
                    <a:pt x="0" y="1037966"/>
                  </a:lnTo>
                  <a:lnTo>
                    <a:pt x="1942" y="1082494"/>
                  </a:lnTo>
                  <a:lnTo>
                    <a:pt x="5827" y="1126918"/>
                  </a:lnTo>
                  <a:lnTo>
                    <a:pt x="11655" y="1171170"/>
                  </a:lnTo>
                  <a:lnTo>
                    <a:pt x="19425" y="1215180"/>
                  </a:lnTo>
                  <a:lnTo>
                    <a:pt x="29138" y="1258879"/>
                  </a:lnTo>
                  <a:lnTo>
                    <a:pt x="40793" y="1302198"/>
                  </a:lnTo>
                  <a:lnTo>
                    <a:pt x="54391" y="1345069"/>
                  </a:lnTo>
                  <a:lnTo>
                    <a:pt x="69931" y="1387421"/>
                  </a:lnTo>
                  <a:lnTo>
                    <a:pt x="87414" y="1429188"/>
                  </a:lnTo>
                  <a:lnTo>
                    <a:pt x="106840" y="1470298"/>
                  </a:lnTo>
                  <a:lnTo>
                    <a:pt x="128208" y="1510683"/>
                  </a:lnTo>
                  <a:lnTo>
                    <a:pt x="151518" y="1550275"/>
                  </a:lnTo>
                  <a:lnTo>
                    <a:pt x="176771" y="1589004"/>
                  </a:lnTo>
                  <a:lnTo>
                    <a:pt x="203967" y="1626802"/>
                  </a:lnTo>
                  <a:lnTo>
                    <a:pt x="233105" y="1663598"/>
                  </a:lnTo>
                  <a:lnTo>
                    <a:pt x="264186" y="1699325"/>
                  </a:lnTo>
                  <a:lnTo>
                    <a:pt x="297209" y="1733913"/>
                  </a:lnTo>
                  <a:lnTo>
                    <a:pt x="331805" y="1766937"/>
                  </a:lnTo>
                  <a:lnTo>
                    <a:pt x="367538" y="1798018"/>
                  </a:lnTo>
                  <a:lnTo>
                    <a:pt x="404340" y="1827156"/>
                  </a:lnTo>
                  <a:lnTo>
                    <a:pt x="442143" y="1854352"/>
                  </a:lnTo>
                  <a:lnTo>
                    <a:pt x="480876" y="1879606"/>
                  </a:lnTo>
                  <a:lnTo>
                    <a:pt x="520471" y="1902916"/>
                  </a:lnTo>
                  <a:lnTo>
                    <a:pt x="560860" y="1924285"/>
                  </a:lnTo>
                  <a:lnTo>
                    <a:pt x="601972" y="1943710"/>
                  </a:lnTo>
                  <a:lnTo>
                    <a:pt x="643740" y="1961193"/>
                  </a:lnTo>
                  <a:lnTo>
                    <a:pt x="686094" y="1976734"/>
                  </a:lnTo>
                  <a:lnTo>
                    <a:pt x="728966" y="1990332"/>
                  </a:lnTo>
                  <a:lnTo>
                    <a:pt x="772285" y="2001987"/>
                  </a:lnTo>
                  <a:lnTo>
                    <a:pt x="815984" y="2011700"/>
                  </a:lnTo>
                  <a:lnTo>
                    <a:pt x="859993" y="2019471"/>
                  </a:lnTo>
                  <a:lnTo>
                    <a:pt x="904244" y="2025298"/>
                  </a:lnTo>
                  <a:lnTo>
                    <a:pt x="948667" y="2029183"/>
                  </a:lnTo>
                  <a:lnTo>
                    <a:pt x="993193" y="2031126"/>
                  </a:lnTo>
                  <a:lnTo>
                    <a:pt x="1037754" y="2031126"/>
                  </a:lnTo>
                  <a:lnTo>
                    <a:pt x="1082281" y="2029183"/>
                  </a:lnTo>
                  <a:lnTo>
                    <a:pt x="1126704" y="2025298"/>
                  </a:lnTo>
                  <a:lnTo>
                    <a:pt x="1170954" y="2019471"/>
                  </a:lnTo>
                  <a:lnTo>
                    <a:pt x="1214963" y="2011700"/>
                  </a:lnTo>
                  <a:lnTo>
                    <a:pt x="1258662" y="2001987"/>
                  </a:lnTo>
                  <a:lnTo>
                    <a:pt x="1301982" y="1990332"/>
                  </a:lnTo>
                  <a:lnTo>
                    <a:pt x="1344853" y="1976734"/>
                  </a:lnTo>
                  <a:lnTo>
                    <a:pt x="1387207" y="1961193"/>
                  </a:lnTo>
                  <a:lnTo>
                    <a:pt x="1428975" y="1943710"/>
                  </a:lnTo>
                  <a:lnTo>
                    <a:pt x="1470088" y="1924285"/>
                  </a:lnTo>
                  <a:lnTo>
                    <a:pt x="1510476" y="1902916"/>
                  </a:lnTo>
                  <a:lnTo>
                    <a:pt x="1550071" y="1879606"/>
                  </a:lnTo>
                  <a:lnTo>
                    <a:pt x="1588805" y="1854352"/>
                  </a:lnTo>
                  <a:lnTo>
                    <a:pt x="1626607" y="1827156"/>
                  </a:lnTo>
                  <a:lnTo>
                    <a:pt x="1663409" y="1798018"/>
                  </a:lnTo>
                  <a:lnTo>
                    <a:pt x="1699143" y="1766937"/>
                  </a:lnTo>
                  <a:lnTo>
                    <a:pt x="1733738" y="1733913"/>
                  </a:lnTo>
                  <a:lnTo>
                    <a:pt x="1766761" y="1699325"/>
                  </a:lnTo>
                  <a:lnTo>
                    <a:pt x="1797841" y="1663598"/>
                  </a:lnTo>
                  <a:lnTo>
                    <a:pt x="1826979" y="1626802"/>
                  </a:lnTo>
                  <a:lnTo>
                    <a:pt x="1854175" y="1589004"/>
                  </a:lnTo>
                  <a:lnTo>
                    <a:pt x="1879428" y="1550275"/>
                  </a:lnTo>
                  <a:lnTo>
                    <a:pt x="1902738" y="1510683"/>
                  </a:lnTo>
                  <a:lnTo>
                    <a:pt x="1924106" y="1470298"/>
                  </a:lnTo>
                  <a:lnTo>
                    <a:pt x="1943531" y="1429188"/>
                  </a:lnTo>
                  <a:lnTo>
                    <a:pt x="1961014" y="1387421"/>
                  </a:lnTo>
                  <a:lnTo>
                    <a:pt x="1976554" y="1345069"/>
                  </a:lnTo>
                  <a:lnTo>
                    <a:pt x="1990152" y="1302198"/>
                  </a:lnTo>
                  <a:lnTo>
                    <a:pt x="2001807" y="1258879"/>
                  </a:lnTo>
                  <a:lnTo>
                    <a:pt x="2011519" y="1215180"/>
                  </a:lnTo>
                  <a:lnTo>
                    <a:pt x="2019290" y="1171170"/>
                  </a:lnTo>
                  <a:lnTo>
                    <a:pt x="2025117" y="1126918"/>
                  </a:lnTo>
                  <a:lnTo>
                    <a:pt x="2029002" y="1082494"/>
                  </a:lnTo>
                  <a:lnTo>
                    <a:pt x="2030945" y="1037966"/>
                  </a:lnTo>
                  <a:lnTo>
                    <a:pt x="2030945" y="993403"/>
                  </a:lnTo>
                  <a:lnTo>
                    <a:pt x="2029002" y="948875"/>
                  </a:lnTo>
                  <a:lnTo>
                    <a:pt x="2025117" y="904450"/>
                  </a:lnTo>
                  <a:lnTo>
                    <a:pt x="2019290" y="860197"/>
                  </a:lnTo>
                  <a:lnTo>
                    <a:pt x="2011519" y="816185"/>
                  </a:lnTo>
                  <a:lnTo>
                    <a:pt x="2001807" y="772484"/>
                  </a:lnTo>
                  <a:lnTo>
                    <a:pt x="1990152" y="729161"/>
                  </a:lnTo>
                  <a:lnTo>
                    <a:pt x="1976554" y="686288"/>
                  </a:lnTo>
                  <a:lnTo>
                    <a:pt x="1961014" y="643931"/>
                  </a:lnTo>
                  <a:lnTo>
                    <a:pt x="1943531" y="602161"/>
                  </a:lnTo>
                  <a:lnTo>
                    <a:pt x="1924106" y="561046"/>
                  </a:lnTo>
                  <a:lnTo>
                    <a:pt x="1902738" y="520655"/>
                  </a:lnTo>
                  <a:lnTo>
                    <a:pt x="1879428" y="481058"/>
                  </a:lnTo>
                  <a:lnTo>
                    <a:pt x="1854175" y="442323"/>
                  </a:lnTo>
                  <a:lnTo>
                    <a:pt x="1826979" y="404519"/>
                  </a:lnTo>
                  <a:lnTo>
                    <a:pt x="1797841" y="367715"/>
                  </a:lnTo>
                  <a:lnTo>
                    <a:pt x="1766761" y="331981"/>
                  </a:lnTo>
                  <a:lnTo>
                    <a:pt x="1733738" y="297385"/>
                  </a:lnTo>
                  <a:lnTo>
                    <a:pt x="1695848" y="261374"/>
                  </a:lnTo>
                  <a:lnTo>
                    <a:pt x="1656601" y="227685"/>
                  </a:lnTo>
                  <a:lnTo>
                    <a:pt x="1616089" y="196321"/>
                  </a:lnTo>
                  <a:lnTo>
                    <a:pt x="1574402" y="167279"/>
                  </a:lnTo>
                  <a:lnTo>
                    <a:pt x="1531630" y="140561"/>
                  </a:lnTo>
                  <a:lnTo>
                    <a:pt x="1487865" y="116166"/>
                  </a:lnTo>
                  <a:lnTo>
                    <a:pt x="1443196" y="94094"/>
                  </a:lnTo>
                  <a:lnTo>
                    <a:pt x="1397714" y="74346"/>
                  </a:lnTo>
                  <a:lnTo>
                    <a:pt x="1351510" y="56921"/>
                  </a:lnTo>
                  <a:lnTo>
                    <a:pt x="1304675" y="41819"/>
                  </a:lnTo>
                  <a:lnTo>
                    <a:pt x="1257298" y="29041"/>
                  </a:lnTo>
                  <a:lnTo>
                    <a:pt x="1209471" y="18586"/>
                  </a:lnTo>
                  <a:lnTo>
                    <a:pt x="1161283" y="10454"/>
                  </a:lnTo>
                  <a:lnTo>
                    <a:pt x="1112827" y="4646"/>
                  </a:lnTo>
                  <a:lnTo>
                    <a:pt x="1064192" y="1161"/>
                  </a:lnTo>
                  <a:lnTo>
                    <a:pt x="1015468" y="0"/>
                  </a:lnTo>
                  <a:close/>
                </a:path>
              </a:pathLst>
            </a:custGeom>
            <a:ln w="62825">
              <a:solidFill>
                <a:srgbClr val="27A7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3011458" y="7478338"/>
            <a:ext cx="257175" cy="3240405"/>
            <a:chOff x="3011458" y="7478338"/>
            <a:chExt cx="257175" cy="3240405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11458" y="7478338"/>
              <a:ext cx="257049" cy="219269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11458" y="8525429"/>
              <a:ext cx="257049" cy="21926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31904" y="1855514"/>
              <a:ext cx="10062101" cy="80163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19387" y="1544686"/>
              <a:ext cx="8165657" cy="8177311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752073" y="1025173"/>
            <a:ext cx="135064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R&amp;D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963322" y="0"/>
            <a:ext cx="3810000" cy="885190"/>
            <a:chOff x="963322" y="0"/>
            <a:chExt cx="3810000" cy="885190"/>
          </a:xfrm>
        </p:grpSpPr>
        <p:sp>
          <p:nvSpPr>
            <p:cNvPr id="11" name="object 11"/>
            <p:cNvSpPr/>
            <p:nvPr/>
          </p:nvSpPr>
          <p:spPr>
            <a:xfrm>
              <a:off x="963322" y="0"/>
              <a:ext cx="3810000" cy="814069"/>
            </a:xfrm>
            <a:custGeom>
              <a:avLst/>
              <a:gdLst/>
              <a:ahLst/>
              <a:cxnLst/>
              <a:rect l="l" t="t" r="r" b="b"/>
              <a:pathLst>
                <a:path w="3810000" h="814069">
                  <a:moveTo>
                    <a:pt x="3809851" y="0"/>
                  </a:moveTo>
                  <a:lnTo>
                    <a:pt x="0" y="0"/>
                  </a:lnTo>
                  <a:lnTo>
                    <a:pt x="0" y="813692"/>
                  </a:lnTo>
                  <a:lnTo>
                    <a:pt x="3809851" y="813692"/>
                  </a:lnTo>
                  <a:lnTo>
                    <a:pt x="3809851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63322" y="813168"/>
              <a:ext cx="3810000" cy="71755"/>
            </a:xfrm>
            <a:custGeom>
              <a:avLst/>
              <a:gdLst/>
              <a:ahLst/>
              <a:cxnLst/>
              <a:rect l="l" t="t" r="r" b="b"/>
              <a:pathLst>
                <a:path w="3810000" h="71755">
                  <a:moveTo>
                    <a:pt x="3809851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3809851" y="71526"/>
                  </a:lnTo>
                  <a:lnTo>
                    <a:pt x="3809851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160869" y="9313509"/>
            <a:ext cx="2980055" cy="9055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50" dirty="0">
                <a:latin typeface="Arial MT"/>
                <a:cs typeface="Arial MT"/>
              </a:rPr>
              <a:t>2</a:t>
            </a:r>
            <a:r>
              <a:rPr sz="2850" spc="-1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Patents</a:t>
            </a:r>
            <a:r>
              <a:rPr sz="2850" spc="-1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Granted</a:t>
            </a:r>
            <a:endParaRPr sz="2850">
              <a:latin typeface="Arial MT"/>
              <a:cs typeface="Arial MT"/>
            </a:endParaRPr>
          </a:p>
          <a:p>
            <a:pPr marL="66675">
              <a:lnSpc>
                <a:spcPct val="100000"/>
              </a:lnSpc>
              <a:spcBef>
                <a:spcPts val="40"/>
              </a:spcBef>
            </a:pPr>
            <a:r>
              <a:rPr sz="2850" dirty="0">
                <a:latin typeface="Arial MT"/>
                <a:cs typeface="Arial MT"/>
              </a:rPr>
              <a:t>6</a:t>
            </a:r>
            <a:r>
              <a:rPr sz="2850" spc="-6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Under</a:t>
            </a:r>
            <a:r>
              <a:rPr sz="2850" spc="-50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Approval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4872" y="2646487"/>
            <a:ext cx="3025775" cy="1344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sz="2850" spc="60" dirty="0">
                <a:latin typeface="Arial MT"/>
                <a:cs typeface="Arial MT"/>
              </a:rPr>
              <a:t>Product</a:t>
            </a:r>
            <a:r>
              <a:rPr sz="2850" spc="-10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Design</a:t>
            </a:r>
            <a:r>
              <a:rPr sz="2850" spc="-95" dirty="0"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as </a:t>
            </a:r>
            <a:r>
              <a:rPr sz="2850" dirty="0">
                <a:latin typeface="Arial MT"/>
                <a:cs typeface="Arial MT"/>
              </a:rPr>
              <a:t>per</a:t>
            </a:r>
            <a:r>
              <a:rPr sz="2850" spc="-35" dirty="0">
                <a:latin typeface="Arial MT"/>
                <a:cs typeface="Arial MT"/>
              </a:rPr>
              <a:t> </a:t>
            </a:r>
            <a:r>
              <a:rPr sz="2850" spc="45" dirty="0">
                <a:latin typeface="Arial MT"/>
                <a:cs typeface="Arial MT"/>
              </a:rPr>
              <a:t>customer</a:t>
            </a:r>
            <a:r>
              <a:rPr sz="2850" spc="-35" dirty="0">
                <a:latin typeface="Arial MT"/>
                <a:cs typeface="Arial MT"/>
              </a:rPr>
              <a:t> </a:t>
            </a:r>
            <a:r>
              <a:rPr sz="2850" spc="170" dirty="0">
                <a:latin typeface="Arial MT"/>
                <a:cs typeface="Arial MT"/>
              </a:rPr>
              <a:t>/ </a:t>
            </a:r>
            <a:r>
              <a:rPr sz="2850" spc="-25" dirty="0">
                <a:latin typeface="Arial MT"/>
                <a:cs typeface="Arial MT"/>
              </a:rPr>
              <a:t>UKB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27989" y="8926504"/>
            <a:ext cx="2484120" cy="9055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10185">
              <a:lnSpc>
                <a:spcPct val="101299"/>
              </a:lnSpc>
              <a:spcBef>
                <a:spcPts val="90"/>
              </a:spcBef>
            </a:pPr>
            <a:r>
              <a:rPr sz="2850" dirty="0">
                <a:latin typeface="Arial MT"/>
                <a:cs typeface="Arial MT"/>
              </a:rPr>
              <a:t>Team</a:t>
            </a:r>
            <a:r>
              <a:rPr sz="2850" spc="-140" dirty="0">
                <a:latin typeface="Arial MT"/>
                <a:cs typeface="Arial MT"/>
              </a:rPr>
              <a:t> </a:t>
            </a:r>
            <a:r>
              <a:rPr sz="2850" spc="85" dirty="0">
                <a:latin typeface="Arial MT"/>
                <a:cs typeface="Arial MT"/>
              </a:rPr>
              <a:t>of</a:t>
            </a:r>
            <a:r>
              <a:rPr sz="2850" spc="-145" dirty="0"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50+ </a:t>
            </a:r>
            <a:r>
              <a:rPr sz="2850" spc="-50" dirty="0">
                <a:latin typeface="Arial MT"/>
                <a:cs typeface="Arial MT"/>
              </a:rPr>
              <a:t>R&amp;D</a:t>
            </a:r>
            <a:r>
              <a:rPr sz="2850" spc="-140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Engineers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806682" y="3978383"/>
            <a:ext cx="2178050" cy="1344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7620" algn="ctr">
              <a:lnSpc>
                <a:spcPct val="101299"/>
              </a:lnSpc>
              <a:spcBef>
                <a:spcPts val="90"/>
              </a:spcBef>
            </a:pPr>
            <a:r>
              <a:rPr sz="2850" spc="-10" dirty="0">
                <a:latin typeface="Arial MT"/>
                <a:cs typeface="Arial MT"/>
              </a:rPr>
              <a:t>150+</a:t>
            </a:r>
            <a:r>
              <a:rPr sz="2850" spc="-170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Global </a:t>
            </a:r>
            <a:r>
              <a:rPr sz="2850" spc="40" dirty="0">
                <a:latin typeface="Arial MT"/>
                <a:cs typeface="Arial MT"/>
              </a:rPr>
              <a:t>Product </a:t>
            </a:r>
            <a:r>
              <a:rPr sz="2850" spc="-10" dirty="0">
                <a:latin typeface="Arial MT"/>
                <a:cs typeface="Arial MT"/>
              </a:rPr>
              <a:t>Certifications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335869" y="387288"/>
            <a:ext cx="5071110" cy="13449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5080" algn="ctr">
              <a:lnSpc>
                <a:spcPct val="101299"/>
              </a:lnSpc>
              <a:spcBef>
                <a:spcPts val="90"/>
              </a:spcBef>
            </a:pPr>
            <a:r>
              <a:rPr sz="2850" dirty="0">
                <a:latin typeface="Arial MT"/>
                <a:cs typeface="Arial MT"/>
              </a:rPr>
              <a:t>In</a:t>
            </a:r>
            <a:r>
              <a:rPr sz="2850" spc="-8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House</a:t>
            </a:r>
            <a:r>
              <a:rPr sz="2850" spc="-7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Design</a:t>
            </a:r>
            <a:r>
              <a:rPr sz="2850" spc="-85" dirty="0">
                <a:latin typeface="Arial MT"/>
                <a:cs typeface="Arial MT"/>
              </a:rPr>
              <a:t> </a:t>
            </a:r>
            <a:r>
              <a:rPr sz="2850" spc="-10" dirty="0">
                <a:latin typeface="Arial MT"/>
                <a:cs typeface="Arial MT"/>
              </a:rPr>
              <a:t>Center </a:t>
            </a:r>
            <a:r>
              <a:rPr sz="2850" dirty="0">
                <a:latin typeface="Arial MT"/>
                <a:cs typeface="Arial MT"/>
              </a:rPr>
              <a:t>capable</a:t>
            </a:r>
            <a:r>
              <a:rPr sz="2850" spc="20" dirty="0">
                <a:latin typeface="Arial MT"/>
                <a:cs typeface="Arial MT"/>
              </a:rPr>
              <a:t> </a:t>
            </a:r>
            <a:r>
              <a:rPr sz="2850" spc="80" dirty="0">
                <a:latin typeface="Arial MT"/>
                <a:cs typeface="Arial MT"/>
              </a:rPr>
              <a:t>of</a:t>
            </a:r>
            <a:r>
              <a:rPr sz="2850" spc="20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handling</a:t>
            </a:r>
            <a:r>
              <a:rPr sz="2850" spc="25" dirty="0">
                <a:latin typeface="Arial MT"/>
                <a:cs typeface="Arial MT"/>
              </a:rPr>
              <a:t> </a:t>
            </a:r>
            <a:r>
              <a:rPr sz="2850" dirty="0">
                <a:latin typeface="Arial MT"/>
                <a:cs typeface="Arial MT"/>
              </a:rPr>
              <a:t>end</a:t>
            </a:r>
            <a:r>
              <a:rPr sz="2850" spc="20" dirty="0">
                <a:latin typeface="Arial MT"/>
                <a:cs typeface="Arial MT"/>
              </a:rPr>
              <a:t> </a:t>
            </a:r>
            <a:r>
              <a:rPr sz="2850" spc="105" dirty="0">
                <a:latin typeface="Arial MT"/>
                <a:cs typeface="Arial MT"/>
              </a:rPr>
              <a:t>to</a:t>
            </a:r>
            <a:r>
              <a:rPr sz="2850" spc="25" dirty="0">
                <a:latin typeface="Arial MT"/>
                <a:cs typeface="Arial MT"/>
              </a:rPr>
              <a:t> </a:t>
            </a:r>
            <a:r>
              <a:rPr sz="2850" spc="-25" dirty="0">
                <a:latin typeface="Arial MT"/>
                <a:cs typeface="Arial MT"/>
              </a:rPr>
              <a:t>end </a:t>
            </a:r>
            <a:r>
              <a:rPr sz="2850" dirty="0">
                <a:latin typeface="Arial MT"/>
                <a:cs typeface="Arial MT"/>
              </a:rPr>
              <a:t>Design</a:t>
            </a:r>
            <a:r>
              <a:rPr sz="2850" spc="-80" dirty="0">
                <a:latin typeface="Arial MT"/>
                <a:cs typeface="Arial MT"/>
              </a:rPr>
              <a:t> </a:t>
            </a:r>
            <a:r>
              <a:rPr sz="2850" spc="80" dirty="0">
                <a:latin typeface="Arial MT"/>
                <a:cs typeface="Arial MT"/>
              </a:rPr>
              <a:t>of</a:t>
            </a:r>
            <a:r>
              <a:rPr sz="2850" spc="-90" dirty="0">
                <a:latin typeface="Arial MT"/>
                <a:cs typeface="Arial MT"/>
              </a:rPr>
              <a:t> </a:t>
            </a:r>
            <a:r>
              <a:rPr sz="2850" spc="70" dirty="0">
                <a:latin typeface="Arial MT"/>
                <a:cs typeface="Arial MT"/>
              </a:rPr>
              <a:t>product</a:t>
            </a:r>
            <a:endParaRPr sz="28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9888" y="2646487"/>
            <a:ext cx="4043045" cy="3350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105"/>
              </a:spcBef>
            </a:pPr>
            <a:r>
              <a:rPr sz="4350" b="1" spc="-35" dirty="0">
                <a:solidFill>
                  <a:srgbClr val="314864"/>
                </a:solidFill>
                <a:latin typeface="Arial"/>
                <a:cs typeface="Arial"/>
              </a:rPr>
              <a:t>UKB</a:t>
            </a:r>
            <a:r>
              <a:rPr sz="4350" b="1" spc="-235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85" dirty="0">
                <a:solidFill>
                  <a:srgbClr val="314864"/>
                </a:solidFill>
                <a:latin typeface="Arial"/>
                <a:cs typeface="Arial"/>
              </a:rPr>
              <a:t>has</a:t>
            </a:r>
            <a:r>
              <a:rPr sz="4350" b="1" spc="-215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20" dirty="0">
                <a:solidFill>
                  <a:srgbClr val="314864"/>
                </a:solidFill>
                <a:latin typeface="Arial"/>
                <a:cs typeface="Arial"/>
              </a:rPr>
              <a:t>a </a:t>
            </a:r>
            <a:r>
              <a:rPr sz="4350" b="1" spc="-85" dirty="0">
                <a:solidFill>
                  <a:srgbClr val="314864"/>
                </a:solidFill>
                <a:latin typeface="Arial"/>
                <a:cs typeface="Arial"/>
              </a:rPr>
              <a:t>strong</a:t>
            </a:r>
            <a:r>
              <a:rPr sz="4350" b="1" spc="-185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25" dirty="0">
                <a:solidFill>
                  <a:srgbClr val="314864"/>
                </a:solidFill>
                <a:latin typeface="Arial"/>
                <a:cs typeface="Arial"/>
              </a:rPr>
              <a:t>R&amp;D </a:t>
            </a:r>
            <a:r>
              <a:rPr sz="4350" b="1" dirty="0">
                <a:solidFill>
                  <a:srgbClr val="314864"/>
                </a:solidFill>
                <a:latin typeface="Arial"/>
                <a:cs typeface="Arial"/>
              </a:rPr>
              <a:t>Team</a:t>
            </a:r>
            <a:r>
              <a:rPr sz="4350" b="1" spc="-210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dirty="0">
                <a:solidFill>
                  <a:srgbClr val="314864"/>
                </a:solidFill>
                <a:latin typeface="Arial"/>
                <a:cs typeface="Arial"/>
              </a:rPr>
              <a:t>to</a:t>
            </a:r>
            <a:r>
              <a:rPr sz="4350" b="1" spc="-210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10" dirty="0">
                <a:solidFill>
                  <a:srgbClr val="314864"/>
                </a:solidFill>
                <a:latin typeface="Arial"/>
                <a:cs typeface="Arial"/>
              </a:rPr>
              <a:t>design </a:t>
            </a:r>
            <a:r>
              <a:rPr sz="4350" b="1" spc="-85" dirty="0">
                <a:solidFill>
                  <a:srgbClr val="314864"/>
                </a:solidFill>
                <a:latin typeface="Arial"/>
                <a:cs typeface="Arial"/>
              </a:rPr>
              <a:t>products</a:t>
            </a:r>
            <a:r>
              <a:rPr sz="4350" b="1" spc="-220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dirty="0">
                <a:solidFill>
                  <a:srgbClr val="314864"/>
                </a:solidFill>
                <a:latin typeface="Arial"/>
                <a:cs typeface="Arial"/>
              </a:rPr>
              <a:t>as</a:t>
            </a:r>
            <a:r>
              <a:rPr sz="4350" b="1" spc="-229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25" dirty="0">
                <a:solidFill>
                  <a:srgbClr val="314864"/>
                </a:solidFill>
                <a:latin typeface="Arial"/>
                <a:cs typeface="Arial"/>
              </a:rPr>
              <a:t>per </a:t>
            </a:r>
            <a:r>
              <a:rPr sz="4350" b="1" spc="-10" dirty="0">
                <a:solidFill>
                  <a:srgbClr val="314864"/>
                </a:solidFill>
                <a:latin typeface="Arial"/>
                <a:cs typeface="Arial"/>
              </a:rPr>
              <a:t>requirement</a:t>
            </a:r>
            <a:endParaRPr sz="43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9888" y="6644689"/>
            <a:ext cx="3956685" cy="3352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4350" b="1" spc="-35" dirty="0">
                <a:solidFill>
                  <a:srgbClr val="314864"/>
                </a:solidFill>
                <a:latin typeface="Arial"/>
                <a:cs typeface="Arial"/>
              </a:rPr>
              <a:t>UKB</a:t>
            </a:r>
            <a:r>
              <a:rPr sz="4350" b="1" spc="-250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20" dirty="0">
                <a:solidFill>
                  <a:srgbClr val="314864"/>
                </a:solidFill>
                <a:latin typeface="Arial"/>
                <a:cs typeface="Arial"/>
              </a:rPr>
              <a:t>teams </a:t>
            </a:r>
            <a:r>
              <a:rPr sz="4350" b="1" spc="-40" dirty="0">
                <a:solidFill>
                  <a:srgbClr val="314864"/>
                </a:solidFill>
                <a:latin typeface="Arial"/>
                <a:cs typeface="Arial"/>
              </a:rPr>
              <a:t>works</a:t>
            </a:r>
            <a:r>
              <a:rPr sz="4350" b="1" spc="-225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10" dirty="0">
                <a:solidFill>
                  <a:srgbClr val="314864"/>
                </a:solidFill>
                <a:latin typeface="Arial"/>
                <a:cs typeface="Arial"/>
              </a:rPr>
              <a:t>closely </a:t>
            </a:r>
            <a:r>
              <a:rPr sz="4350" b="1" spc="-40" dirty="0">
                <a:solidFill>
                  <a:srgbClr val="314864"/>
                </a:solidFill>
                <a:latin typeface="Arial"/>
                <a:cs typeface="Arial"/>
              </a:rPr>
              <a:t>with</a:t>
            </a:r>
            <a:r>
              <a:rPr sz="4350" b="1" spc="-240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80" dirty="0">
                <a:solidFill>
                  <a:srgbClr val="314864"/>
                </a:solidFill>
                <a:latin typeface="Arial"/>
                <a:cs typeface="Arial"/>
              </a:rPr>
              <a:t>customers </a:t>
            </a:r>
            <a:r>
              <a:rPr sz="4350" b="1" spc="-90" dirty="0">
                <a:solidFill>
                  <a:srgbClr val="314864"/>
                </a:solidFill>
                <a:latin typeface="Arial"/>
                <a:cs typeface="Arial"/>
              </a:rPr>
              <a:t>right</a:t>
            </a:r>
            <a:r>
              <a:rPr sz="4350" b="1" spc="-204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20" dirty="0">
                <a:solidFill>
                  <a:srgbClr val="314864"/>
                </a:solidFill>
                <a:latin typeface="Arial"/>
                <a:cs typeface="Arial"/>
              </a:rPr>
              <a:t>from </a:t>
            </a:r>
            <a:r>
              <a:rPr sz="4350" b="1" spc="-70" dirty="0">
                <a:solidFill>
                  <a:srgbClr val="314864"/>
                </a:solidFill>
                <a:latin typeface="Arial"/>
                <a:cs typeface="Arial"/>
              </a:rPr>
              <a:t>product</a:t>
            </a:r>
            <a:r>
              <a:rPr sz="4350" b="1" spc="-190" dirty="0">
                <a:solidFill>
                  <a:srgbClr val="314864"/>
                </a:solidFill>
                <a:latin typeface="Arial"/>
                <a:cs typeface="Arial"/>
              </a:rPr>
              <a:t> </a:t>
            </a:r>
            <a:r>
              <a:rPr sz="4350" b="1" spc="-10" dirty="0">
                <a:solidFill>
                  <a:srgbClr val="314864"/>
                </a:solidFill>
                <a:latin typeface="Arial"/>
                <a:cs typeface="Arial"/>
              </a:rPr>
              <a:t>design</a:t>
            </a:r>
            <a:endParaRPr sz="43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992503" y="1040252"/>
            <a:ext cx="438467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/>
              <a:t>Reliability</a:t>
            </a:r>
            <a:r>
              <a:rPr spc="-114" dirty="0"/>
              <a:t> </a:t>
            </a:r>
            <a:r>
              <a:rPr spc="-50" dirty="0"/>
              <a:t>Labs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963320" y="0"/>
            <a:ext cx="18366105" cy="9017635"/>
            <a:chOff x="963320" y="0"/>
            <a:chExt cx="18366105" cy="9017635"/>
          </a:xfrm>
        </p:grpSpPr>
        <p:sp>
          <p:nvSpPr>
            <p:cNvPr id="9" name="object 9"/>
            <p:cNvSpPr/>
            <p:nvPr/>
          </p:nvSpPr>
          <p:spPr>
            <a:xfrm>
              <a:off x="963320" y="0"/>
              <a:ext cx="4599305" cy="793750"/>
            </a:xfrm>
            <a:custGeom>
              <a:avLst/>
              <a:gdLst/>
              <a:ahLst/>
              <a:cxnLst/>
              <a:rect l="l" t="t" r="r" b="b"/>
              <a:pathLst>
                <a:path w="4599305" h="793750">
                  <a:moveTo>
                    <a:pt x="4598813" y="0"/>
                  </a:moveTo>
                  <a:lnTo>
                    <a:pt x="0" y="0"/>
                  </a:lnTo>
                  <a:lnTo>
                    <a:pt x="0" y="793379"/>
                  </a:lnTo>
                  <a:lnTo>
                    <a:pt x="4598813" y="793379"/>
                  </a:lnTo>
                  <a:lnTo>
                    <a:pt x="4598813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63321" y="792227"/>
              <a:ext cx="4599305" cy="71755"/>
            </a:xfrm>
            <a:custGeom>
              <a:avLst/>
              <a:gdLst/>
              <a:ahLst/>
              <a:cxnLst/>
              <a:rect l="l" t="t" r="r" b="b"/>
              <a:pathLst>
                <a:path w="4599305" h="71755">
                  <a:moveTo>
                    <a:pt x="4598812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4598812" y="71526"/>
                  </a:lnTo>
                  <a:lnTo>
                    <a:pt x="4598812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10343" y="2092522"/>
              <a:ext cx="4812837" cy="267132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47671" y="2092522"/>
              <a:ext cx="13176499" cy="69246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04270" y="5654278"/>
              <a:ext cx="4824983" cy="267131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47671" y="9216033"/>
            <a:ext cx="18672175" cy="890905"/>
          </a:xfrm>
          <a:prstGeom prst="rect">
            <a:avLst/>
          </a:prstGeom>
          <a:ln w="10470">
            <a:solidFill>
              <a:srgbClr val="045CA1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41275" marR="1259205">
              <a:lnSpc>
                <a:spcPts val="2970"/>
              </a:lnSpc>
              <a:spcBef>
                <a:spcPts val="270"/>
              </a:spcBef>
            </a:pPr>
            <a:r>
              <a:rPr sz="2700" b="1" spc="-60" dirty="0">
                <a:solidFill>
                  <a:srgbClr val="045CA1"/>
                </a:solidFill>
                <a:latin typeface="Arial"/>
                <a:cs typeface="Arial"/>
              </a:rPr>
              <a:t>UKB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75" dirty="0">
                <a:solidFill>
                  <a:srgbClr val="045CA1"/>
                </a:solidFill>
                <a:latin typeface="Arial"/>
                <a:cs typeface="Arial"/>
              </a:rPr>
              <a:t>has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independent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105" dirty="0">
                <a:solidFill>
                  <a:srgbClr val="045CA1"/>
                </a:solidFill>
                <a:latin typeface="Arial"/>
                <a:cs typeface="Arial"/>
              </a:rPr>
              <a:t>Reliability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Labs</a:t>
            </a:r>
            <a:r>
              <a:rPr sz="2700" b="1" spc="-14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105" dirty="0">
                <a:solidFill>
                  <a:srgbClr val="045CA1"/>
                </a:solidFill>
                <a:latin typeface="Arial"/>
                <a:cs typeface="Arial"/>
              </a:rPr>
              <a:t>in</a:t>
            </a:r>
            <a:r>
              <a:rPr sz="2700" b="1" spc="-14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all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90" dirty="0">
                <a:solidFill>
                  <a:srgbClr val="045CA1"/>
                </a:solidFill>
                <a:latin typeface="Arial"/>
                <a:cs typeface="Arial"/>
              </a:rPr>
              <a:t>locations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20" dirty="0">
                <a:solidFill>
                  <a:srgbClr val="045CA1"/>
                </a:solidFill>
                <a:latin typeface="Arial"/>
                <a:cs typeface="Arial"/>
              </a:rPr>
              <a:t>to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50" dirty="0">
                <a:solidFill>
                  <a:srgbClr val="045CA1"/>
                </a:solidFill>
                <a:latin typeface="Arial"/>
                <a:cs typeface="Arial"/>
              </a:rPr>
              <a:t>do</a:t>
            </a:r>
            <a:r>
              <a:rPr sz="2700" b="1" spc="-1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all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105" dirty="0">
                <a:solidFill>
                  <a:srgbClr val="045CA1"/>
                </a:solidFill>
                <a:latin typeface="Arial"/>
                <a:cs typeface="Arial"/>
              </a:rPr>
              <a:t>reliability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testing</a:t>
            </a:r>
            <a:r>
              <a:rPr sz="2700" b="1" spc="-1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45" dirty="0">
                <a:solidFill>
                  <a:srgbClr val="045CA1"/>
                </a:solidFill>
                <a:latin typeface="Arial"/>
                <a:cs typeface="Arial"/>
              </a:rPr>
              <a:t>in-</a:t>
            </a:r>
            <a:r>
              <a:rPr sz="2700" b="1" spc="-90" dirty="0">
                <a:solidFill>
                  <a:srgbClr val="045CA1"/>
                </a:solidFill>
                <a:latin typeface="Arial"/>
                <a:cs typeface="Arial"/>
              </a:rPr>
              <a:t>house</a:t>
            </a:r>
            <a:r>
              <a:rPr sz="2700" b="1" spc="-13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50" dirty="0">
                <a:solidFill>
                  <a:srgbClr val="045CA1"/>
                </a:solidFill>
                <a:latin typeface="Arial"/>
                <a:cs typeface="Arial"/>
              </a:rPr>
              <a:t>as</a:t>
            </a:r>
            <a:r>
              <a:rPr sz="2700" b="1" spc="-14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45" dirty="0">
                <a:solidFill>
                  <a:srgbClr val="045CA1"/>
                </a:solidFill>
                <a:latin typeface="Arial"/>
                <a:cs typeface="Arial"/>
              </a:rPr>
              <a:t>per</a:t>
            </a:r>
            <a:r>
              <a:rPr sz="2700" b="1" spc="-14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110" dirty="0">
                <a:solidFill>
                  <a:srgbClr val="045CA1"/>
                </a:solidFill>
                <a:latin typeface="Arial"/>
                <a:cs typeface="Arial"/>
              </a:rPr>
              <a:t>various</a:t>
            </a:r>
            <a:r>
              <a:rPr sz="2700" b="1" spc="-13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5" dirty="0">
                <a:solidFill>
                  <a:srgbClr val="045CA1"/>
                </a:solidFill>
                <a:latin typeface="Arial"/>
                <a:cs typeface="Arial"/>
              </a:rPr>
              <a:t>Indian</a:t>
            </a:r>
            <a:r>
              <a:rPr sz="2700" b="1" spc="-14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25" dirty="0">
                <a:solidFill>
                  <a:srgbClr val="045CA1"/>
                </a:solidFill>
                <a:latin typeface="Arial"/>
                <a:cs typeface="Arial"/>
              </a:rPr>
              <a:t>and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International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80" dirty="0">
                <a:solidFill>
                  <a:srgbClr val="045CA1"/>
                </a:solidFill>
                <a:latin typeface="Arial"/>
                <a:cs typeface="Arial"/>
              </a:rPr>
              <a:t>Standards</a:t>
            </a:r>
            <a:r>
              <a:rPr sz="2700" b="1" spc="-13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95" dirty="0">
                <a:solidFill>
                  <a:srgbClr val="045CA1"/>
                </a:solidFill>
                <a:latin typeface="Arial"/>
                <a:cs typeface="Arial"/>
              </a:rPr>
              <a:t>(UL,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95" dirty="0">
                <a:solidFill>
                  <a:srgbClr val="045CA1"/>
                </a:solidFill>
                <a:latin typeface="Arial"/>
                <a:cs typeface="Arial"/>
              </a:rPr>
              <a:t>VDE,</a:t>
            </a:r>
            <a:r>
              <a:rPr sz="2700" b="1" spc="-1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140" dirty="0">
                <a:solidFill>
                  <a:srgbClr val="045CA1"/>
                </a:solidFill>
                <a:latin typeface="Arial"/>
                <a:cs typeface="Arial"/>
              </a:rPr>
              <a:t>ASTA</a:t>
            </a:r>
            <a:r>
              <a:rPr sz="2700" b="1" spc="-12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700" b="1" spc="-20" dirty="0">
                <a:solidFill>
                  <a:srgbClr val="045CA1"/>
                </a:solidFill>
                <a:latin typeface="Arial"/>
                <a:cs typeface="Arial"/>
              </a:rPr>
              <a:t>etc)</a:t>
            </a:r>
            <a:endParaRPr sz="2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0317926"/>
            <a:ext cx="20104100" cy="988060"/>
            <a:chOff x="0" y="10317926"/>
            <a:chExt cx="20104100" cy="9880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317926"/>
              <a:ext cx="1402784" cy="69455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6"/>
              <a:ext cx="20104100" cy="288713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8981306" y="476425"/>
            <a:ext cx="1092835" cy="0"/>
          </a:xfrm>
          <a:custGeom>
            <a:avLst/>
            <a:gdLst/>
            <a:ahLst/>
            <a:cxnLst/>
            <a:rect l="l" t="t" r="r" b="b"/>
            <a:pathLst>
              <a:path w="1092834">
                <a:moveTo>
                  <a:pt x="0" y="0"/>
                </a:moveTo>
                <a:lnTo>
                  <a:pt x="1092451" y="0"/>
                </a:lnTo>
              </a:path>
            </a:pathLst>
          </a:custGeom>
          <a:ln w="23559">
            <a:solidFill>
              <a:srgbClr val="D4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206073" y="476425"/>
            <a:ext cx="819785" cy="0"/>
          </a:xfrm>
          <a:custGeom>
            <a:avLst/>
            <a:gdLst/>
            <a:ahLst/>
            <a:cxnLst/>
            <a:rect l="l" t="t" r="r" b="b"/>
            <a:pathLst>
              <a:path w="819784">
                <a:moveTo>
                  <a:pt x="0" y="0"/>
                </a:moveTo>
                <a:lnTo>
                  <a:pt x="819337" y="0"/>
                </a:lnTo>
              </a:path>
            </a:pathLst>
          </a:custGeom>
          <a:ln w="23559">
            <a:solidFill>
              <a:srgbClr val="D4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84896" y="6167351"/>
            <a:ext cx="808355" cy="0"/>
          </a:xfrm>
          <a:custGeom>
            <a:avLst/>
            <a:gdLst/>
            <a:ahLst/>
            <a:cxnLst/>
            <a:rect l="l" t="t" r="r" b="b"/>
            <a:pathLst>
              <a:path w="808355">
                <a:moveTo>
                  <a:pt x="0" y="0"/>
                </a:moveTo>
                <a:lnTo>
                  <a:pt x="807957" y="0"/>
                </a:lnTo>
              </a:path>
            </a:pathLst>
          </a:custGeom>
          <a:ln w="7853">
            <a:solidFill>
              <a:srgbClr val="CCD8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 descr="$PPTXTitle"/>
          <p:cNvSpPr txBox="1"/>
          <p:nvPr/>
        </p:nvSpPr>
        <p:spPr>
          <a:xfrm>
            <a:off x="6982176" y="4325596"/>
            <a:ext cx="5810250" cy="1433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200" b="1" spc="-110" dirty="0">
                <a:solidFill>
                  <a:srgbClr val="2A5D97"/>
                </a:solidFill>
                <a:latin typeface="Arial"/>
                <a:cs typeface="Arial"/>
              </a:rPr>
              <a:t>Thank</a:t>
            </a:r>
            <a:r>
              <a:rPr sz="9200" b="1" spc="-525" dirty="0">
                <a:solidFill>
                  <a:srgbClr val="2A5D97"/>
                </a:solidFill>
                <a:latin typeface="Arial"/>
                <a:cs typeface="Arial"/>
              </a:rPr>
              <a:t> </a:t>
            </a:r>
            <a:r>
              <a:rPr sz="9200" b="1" spc="-130" dirty="0">
                <a:solidFill>
                  <a:srgbClr val="2A5D97"/>
                </a:solidFill>
                <a:latin typeface="Arial"/>
                <a:cs typeface="Arial"/>
              </a:rPr>
              <a:t>You</a:t>
            </a:r>
            <a:endParaRPr sz="9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3171" y="10367298"/>
            <a:ext cx="4728210" cy="44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dirty="0">
                <a:solidFill>
                  <a:srgbClr val="3366FF"/>
                </a:solidFill>
                <a:latin typeface="Palatino Linotype"/>
                <a:cs typeface="Palatino Linotype"/>
              </a:rPr>
              <a:t>Visit</a:t>
            </a:r>
            <a:r>
              <a:rPr sz="2700" spc="70" dirty="0">
                <a:solidFill>
                  <a:srgbClr val="3366FF"/>
                </a:solidFill>
                <a:latin typeface="Palatino Linotype"/>
                <a:cs typeface="Palatino Linotype"/>
              </a:rPr>
              <a:t> </a:t>
            </a:r>
            <a:r>
              <a:rPr sz="2700" dirty="0">
                <a:solidFill>
                  <a:srgbClr val="3366FF"/>
                </a:solidFill>
                <a:latin typeface="Palatino Linotype"/>
                <a:cs typeface="Palatino Linotype"/>
              </a:rPr>
              <a:t>us</a:t>
            </a:r>
            <a:r>
              <a:rPr sz="2700" spc="70" dirty="0">
                <a:solidFill>
                  <a:srgbClr val="3366FF"/>
                </a:solidFill>
                <a:latin typeface="Palatino Linotype"/>
                <a:cs typeface="Palatino Linotype"/>
              </a:rPr>
              <a:t> </a:t>
            </a:r>
            <a:r>
              <a:rPr sz="2700" dirty="0">
                <a:solidFill>
                  <a:srgbClr val="3366FF"/>
                </a:solidFill>
                <a:latin typeface="Palatino Linotype"/>
                <a:cs typeface="Palatino Linotype"/>
              </a:rPr>
              <a:t>at</a:t>
            </a:r>
            <a:r>
              <a:rPr sz="2700" spc="75" dirty="0">
                <a:solidFill>
                  <a:srgbClr val="3366FF"/>
                </a:solidFill>
                <a:latin typeface="Palatino Linotype"/>
                <a:cs typeface="Palatino Linotype"/>
              </a:rPr>
              <a:t> </a:t>
            </a:r>
            <a:r>
              <a:rPr sz="2700" b="1" u="heavy" spc="9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5"/>
              </a:rPr>
              <a:t>www.ukbindia.com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19133" y="6175173"/>
            <a:ext cx="506603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b="1" u="sng" spc="7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UKB</a:t>
            </a:r>
            <a:r>
              <a:rPr sz="3300" b="1" u="sng" spc="15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300" b="1" u="sng" spc="13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Electronics</a:t>
            </a:r>
            <a:r>
              <a:rPr sz="3300" b="1" u="sng" spc="15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300" b="1" u="sng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Pvt.</a:t>
            </a:r>
            <a:r>
              <a:rPr sz="3300" b="1" u="sng" spc="15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300" b="1" u="sng" spc="9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Times New Roman"/>
                <a:cs typeface="Times New Roman"/>
              </a:rPr>
              <a:t>Ltd.</a:t>
            </a:r>
            <a:endParaRPr sz="3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557898" y="2982966"/>
              <a:ext cx="1781175" cy="890905"/>
            </a:xfrm>
            <a:custGeom>
              <a:avLst/>
              <a:gdLst/>
              <a:ahLst/>
              <a:cxnLst/>
              <a:rect l="l" t="t" r="r" b="b"/>
              <a:pathLst>
                <a:path w="1781175" h="890904">
                  <a:moveTo>
                    <a:pt x="1780783" y="0"/>
                  </a:moveTo>
                  <a:lnTo>
                    <a:pt x="0" y="0"/>
                  </a:lnTo>
                  <a:lnTo>
                    <a:pt x="0" y="890433"/>
                  </a:lnTo>
                  <a:lnTo>
                    <a:pt x="1780783" y="890433"/>
                  </a:lnTo>
                  <a:lnTo>
                    <a:pt x="17807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47907" y="1022660"/>
            <a:ext cx="725043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>
                <a:solidFill>
                  <a:srgbClr val="045CA1"/>
                </a:solidFill>
              </a:rPr>
              <a:t>Manufacturing</a:t>
            </a:r>
            <a:r>
              <a:rPr spc="-140" dirty="0">
                <a:solidFill>
                  <a:srgbClr val="045CA1"/>
                </a:solidFill>
              </a:rPr>
              <a:t> </a:t>
            </a:r>
            <a:r>
              <a:rPr spc="-65" dirty="0">
                <a:solidFill>
                  <a:srgbClr val="045CA1"/>
                </a:solidFill>
              </a:rPr>
              <a:t>Locations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927301" y="0"/>
            <a:ext cx="18352770" cy="9528175"/>
            <a:chOff x="927301" y="0"/>
            <a:chExt cx="18352770" cy="9528175"/>
          </a:xfrm>
        </p:grpSpPr>
        <p:sp>
          <p:nvSpPr>
            <p:cNvPr id="10" name="object 10"/>
            <p:cNvSpPr/>
            <p:nvPr/>
          </p:nvSpPr>
          <p:spPr>
            <a:xfrm>
              <a:off x="963320" y="0"/>
              <a:ext cx="7162165" cy="813435"/>
            </a:xfrm>
            <a:custGeom>
              <a:avLst/>
              <a:gdLst/>
              <a:ahLst/>
              <a:cxnLst/>
              <a:rect l="l" t="t" r="r" b="b"/>
              <a:pathLst>
                <a:path w="7162165" h="813435">
                  <a:moveTo>
                    <a:pt x="7162086" y="0"/>
                  </a:moveTo>
                  <a:lnTo>
                    <a:pt x="0" y="0"/>
                  </a:lnTo>
                  <a:lnTo>
                    <a:pt x="0" y="813169"/>
                  </a:lnTo>
                  <a:lnTo>
                    <a:pt x="7162086" y="813169"/>
                  </a:lnTo>
                  <a:lnTo>
                    <a:pt x="7162086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63320" y="796939"/>
              <a:ext cx="7162165" cy="38100"/>
            </a:xfrm>
            <a:custGeom>
              <a:avLst/>
              <a:gdLst/>
              <a:ahLst/>
              <a:cxnLst/>
              <a:rect l="l" t="t" r="r" b="b"/>
              <a:pathLst>
                <a:path w="7162165" h="38100">
                  <a:moveTo>
                    <a:pt x="7162085" y="0"/>
                  </a:moveTo>
                  <a:lnTo>
                    <a:pt x="0" y="0"/>
                  </a:lnTo>
                  <a:lnTo>
                    <a:pt x="0" y="37694"/>
                  </a:lnTo>
                  <a:lnTo>
                    <a:pt x="7162085" y="37694"/>
                  </a:lnTo>
                  <a:lnTo>
                    <a:pt x="7162085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60383" y="2178195"/>
              <a:ext cx="11887606" cy="73415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256457" y="2174269"/>
              <a:ext cx="11896090" cy="7349490"/>
            </a:xfrm>
            <a:custGeom>
              <a:avLst/>
              <a:gdLst/>
              <a:ahLst/>
              <a:cxnLst/>
              <a:rect l="l" t="t" r="r" b="b"/>
              <a:pathLst>
                <a:path w="11896090" h="7349490">
                  <a:moveTo>
                    <a:pt x="0" y="0"/>
                  </a:moveTo>
                  <a:lnTo>
                    <a:pt x="11895508" y="0"/>
                  </a:lnTo>
                  <a:lnTo>
                    <a:pt x="11895508" y="7349377"/>
                  </a:lnTo>
                  <a:lnTo>
                    <a:pt x="0" y="7349377"/>
                  </a:lnTo>
                  <a:lnTo>
                    <a:pt x="0" y="0"/>
                  </a:lnTo>
                  <a:close/>
                </a:path>
              </a:pathLst>
            </a:custGeom>
            <a:ln w="7853">
              <a:solidFill>
                <a:srgbClr val="4D76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0178" y="7337996"/>
              <a:ext cx="3126187" cy="17289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0561" y="7497656"/>
              <a:ext cx="2643228" cy="124661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7301" y="2193859"/>
              <a:ext cx="3123674" cy="175659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8815" y="2353677"/>
              <a:ext cx="2638663" cy="12735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87613" y="4935556"/>
              <a:ext cx="3123674" cy="174403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49116" y="5097216"/>
              <a:ext cx="2637532" cy="12466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279294" y="2141086"/>
              <a:ext cx="3000536" cy="16786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441069" y="2300506"/>
              <a:ext cx="2515211" cy="11948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249138" y="4832522"/>
              <a:ext cx="3030693" cy="169377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409448" y="4994088"/>
              <a:ext cx="2546833" cy="1208486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483107" y="3769383"/>
            <a:ext cx="1863725" cy="62103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477520" marR="5080" indent="-465455">
              <a:lnSpc>
                <a:spcPts val="2320"/>
              </a:lnSpc>
              <a:spcBef>
                <a:spcPts val="220"/>
              </a:spcBef>
            </a:pP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U.P.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114" dirty="0">
                <a:solidFill>
                  <a:srgbClr val="045CA1"/>
                </a:solidFill>
                <a:latin typeface="Arial MT"/>
                <a:cs typeface="Arial MT"/>
              </a:rPr>
              <a:t>-</a:t>
            </a:r>
            <a:r>
              <a:rPr sz="1950" spc="4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250k</a:t>
            </a:r>
            <a:r>
              <a:rPr sz="1950" spc="5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sq</a:t>
            </a:r>
            <a:r>
              <a:rPr sz="1950" spc="4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ft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4</a:t>
            </a:r>
            <a:r>
              <a:rPr sz="1950" spc="1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045CA1"/>
                </a:solidFill>
                <a:latin typeface="Arial MT"/>
                <a:cs typeface="Arial MT"/>
              </a:rPr>
              <a:t>Plants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66269" y="6513593"/>
            <a:ext cx="2498725" cy="62103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857885" marR="5080" indent="-845819">
              <a:lnSpc>
                <a:spcPts val="2320"/>
              </a:lnSpc>
              <a:spcBef>
                <a:spcPts val="220"/>
              </a:spcBef>
            </a:pP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Rajasthan</a:t>
            </a:r>
            <a:r>
              <a:rPr sz="1950" spc="2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114" dirty="0">
                <a:solidFill>
                  <a:srgbClr val="045CA1"/>
                </a:solidFill>
                <a:latin typeface="Arial MT"/>
                <a:cs typeface="Arial MT"/>
              </a:rPr>
              <a:t>-</a:t>
            </a:r>
            <a:r>
              <a:rPr sz="1950" spc="2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450k</a:t>
            </a:r>
            <a:r>
              <a:rPr sz="1950" spc="3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sq</a:t>
            </a:r>
            <a:r>
              <a:rPr sz="1950" spc="2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ft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1</a:t>
            </a:r>
            <a:r>
              <a:rPr sz="1950" spc="1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045CA1"/>
                </a:solidFill>
                <a:latin typeface="Arial MT"/>
                <a:cs typeface="Arial MT"/>
              </a:rPr>
              <a:t>Plant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08386" y="8928598"/>
            <a:ext cx="2790825" cy="62103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941069" marR="5080" indent="-929005">
              <a:lnSpc>
                <a:spcPts val="2320"/>
              </a:lnSpc>
              <a:spcBef>
                <a:spcPts val="220"/>
              </a:spcBef>
            </a:pP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Maharashtra</a:t>
            </a:r>
            <a:r>
              <a:rPr sz="1950" spc="5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114" dirty="0">
                <a:solidFill>
                  <a:srgbClr val="045CA1"/>
                </a:solidFill>
                <a:latin typeface="Arial MT"/>
                <a:cs typeface="Arial MT"/>
              </a:rPr>
              <a:t>-</a:t>
            </a:r>
            <a:r>
              <a:rPr sz="1950" spc="6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300k</a:t>
            </a:r>
            <a:r>
              <a:rPr sz="1950" spc="6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sq</a:t>
            </a:r>
            <a:r>
              <a:rPr sz="1950" spc="6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ft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4</a:t>
            </a:r>
            <a:r>
              <a:rPr sz="1950" spc="1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045CA1"/>
                </a:solidFill>
                <a:latin typeface="Arial MT"/>
                <a:cs typeface="Arial MT"/>
              </a:rPr>
              <a:t>Plants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895057" y="3729175"/>
            <a:ext cx="1566545" cy="6184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398780" marR="5080" indent="-386715">
              <a:lnSpc>
                <a:spcPts val="2300"/>
              </a:lnSpc>
              <a:spcBef>
                <a:spcPts val="235"/>
              </a:spcBef>
            </a:pP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TN</a:t>
            </a:r>
            <a:r>
              <a:rPr sz="1950" spc="2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114" dirty="0">
                <a:solidFill>
                  <a:srgbClr val="045CA1"/>
                </a:solidFill>
                <a:latin typeface="Arial MT"/>
                <a:cs typeface="Arial MT"/>
              </a:rPr>
              <a:t>-</a:t>
            </a:r>
            <a:r>
              <a:rPr sz="1950" spc="3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35k</a:t>
            </a:r>
            <a:r>
              <a:rPr sz="1950" spc="3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sq</a:t>
            </a:r>
            <a:r>
              <a:rPr sz="1950" spc="3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ft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1</a:t>
            </a:r>
            <a:r>
              <a:rPr sz="1950" spc="1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045CA1"/>
                </a:solidFill>
                <a:latin typeface="Arial MT"/>
                <a:cs typeface="Arial MT"/>
              </a:rPr>
              <a:t>plant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812860" y="6465846"/>
            <a:ext cx="1710689" cy="6184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464184" marR="5080" indent="-452120">
              <a:lnSpc>
                <a:spcPts val="2300"/>
              </a:lnSpc>
              <a:spcBef>
                <a:spcPts val="235"/>
              </a:spcBef>
            </a:pP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Goa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114" dirty="0">
                <a:solidFill>
                  <a:srgbClr val="045CA1"/>
                </a:solidFill>
                <a:latin typeface="Arial MT"/>
                <a:cs typeface="Arial MT"/>
              </a:rPr>
              <a:t>-</a:t>
            </a:r>
            <a:r>
              <a:rPr sz="1950" spc="4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25k</a:t>
            </a:r>
            <a:r>
              <a:rPr sz="1950" spc="4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sq</a:t>
            </a:r>
            <a:r>
              <a:rPr sz="1950" spc="4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ft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1</a:t>
            </a:r>
            <a:r>
              <a:rPr sz="1950" spc="1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045CA1"/>
                </a:solidFill>
                <a:latin typeface="Arial MT"/>
                <a:cs typeface="Arial MT"/>
              </a:rPr>
              <a:t>Plant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694644" y="9132152"/>
            <a:ext cx="2051050" cy="6184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634365" marR="5080" indent="-622300">
              <a:lnSpc>
                <a:spcPts val="2300"/>
              </a:lnSpc>
              <a:spcBef>
                <a:spcPts val="235"/>
              </a:spcBef>
            </a:pP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Andhra</a:t>
            </a:r>
            <a:r>
              <a:rPr sz="1950" spc="4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114" dirty="0">
                <a:solidFill>
                  <a:srgbClr val="045CA1"/>
                </a:solidFill>
                <a:latin typeface="Arial MT"/>
                <a:cs typeface="Arial MT"/>
              </a:rPr>
              <a:t>-</a:t>
            </a:r>
            <a:r>
              <a:rPr sz="1950" spc="5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30k</a:t>
            </a:r>
            <a:r>
              <a:rPr sz="1950" spc="5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sq</a:t>
            </a:r>
            <a:r>
              <a:rPr sz="1950" spc="50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35" dirty="0">
                <a:solidFill>
                  <a:srgbClr val="045CA1"/>
                </a:solidFill>
                <a:latin typeface="Arial MT"/>
                <a:cs typeface="Arial MT"/>
              </a:rPr>
              <a:t>ft </a:t>
            </a:r>
            <a:r>
              <a:rPr sz="1950" dirty="0">
                <a:solidFill>
                  <a:srgbClr val="045CA1"/>
                </a:solidFill>
                <a:latin typeface="Arial MT"/>
                <a:cs typeface="Arial MT"/>
              </a:rPr>
              <a:t>1</a:t>
            </a:r>
            <a:r>
              <a:rPr sz="1950" spc="15" dirty="0">
                <a:solidFill>
                  <a:srgbClr val="045CA1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045CA1"/>
                </a:solidFill>
                <a:latin typeface="Arial MT"/>
                <a:cs typeface="Arial MT"/>
              </a:rPr>
              <a:t>Plant</a:t>
            </a:r>
            <a:endParaRPr sz="1950">
              <a:latin typeface="Arial MT"/>
              <a:cs typeface="Arial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6246625" y="7443543"/>
            <a:ext cx="3033395" cy="1721485"/>
            <a:chOff x="16246625" y="7443543"/>
            <a:chExt cx="3033395" cy="1721485"/>
          </a:xfrm>
        </p:grpSpPr>
        <p:pic>
          <p:nvPicPr>
            <p:cNvPr id="31" name="object 3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46625" y="7443543"/>
              <a:ext cx="3033206" cy="172141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407981" y="7604585"/>
              <a:ext cx="2548299" cy="1236653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329596" y="9499889"/>
            <a:ext cx="7439025" cy="94551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300" b="1" spc="-20" dirty="0">
                <a:solidFill>
                  <a:srgbClr val="045CA1"/>
                </a:solidFill>
                <a:latin typeface="Arial"/>
                <a:cs typeface="Arial"/>
              </a:rPr>
              <a:t>All</a:t>
            </a:r>
            <a:r>
              <a:rPr sz="2300" b="1" spc="-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locations</a:t>
            </a:r>
            <a:r>
              <a:rPr sz="2300" b="1" spc="-5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spc="-20" dirty="0">
                <a:solidFill>
                  <a:srgbClr val="045CA1"/>
                </a:solidFill>
                <a:latin typeface="Arial"/>
                <a:cs typeface="Arial"/>
              </a:rPr>
              <a:t>fully</a:t>
            </a:r>
            <a:r>
              <a:rPr sz="2300" b="1" spc="-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integrated</a:t>
            </a:r>
            <a:r>
              <a:rPr sz="2300" b="1" spc="-5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spc="-25" dirty="0">
                <a:solidFill>
                  <a:srgbClr val="045CA1"/>
                </a:solidFill>
                <a:latin typeface="Arial"/>
                <a:cs typeface="Arial"/>
              </a:rPr>
              <a:t>by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300" b="1" spc="-10" dirty="0">
                <a:solidFill>
                  <a:srgbClr val="045CA1"/>
                </a:solidFill>
                <a:latin typeface="Arial"/>
                <a:cs typeface="Arial"/>
              </a:rPr>
              <a:t>All</a:t>
            </a:r>
            <a:r>
              <a:rPr sz="2300" b="1" spc="-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Locations</a:t>
            </a:r>
            <a:r>
              <a:rPr sz="2300" b="1" spc="-5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are</a:t>
            </a:r>
            <a:r>
              <a:rPr sz="2300" b="1" spc="-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spc="60" dirty="0">
                <a:solidFill>
                  <a:srgbClr val="045CA1"/>
                </a:solidFill>
                <a:latin typeface="Arial"/>
                <a:cs typeface="Arial"/>
              </a:rPr>
              <a:t>100%</a:t>
            </a:r>
            <a:r>
              <a:rPr sz="2300" b="1" spc="-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ROHS</a:t>
            </a:r>
            <a:r>
              <a:rPr sz="2300" b="1" spc="-5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And</a:t>
            </a:r>
            <a:r>
              <a:rPr sz="2300" b="1" spc="-4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REACH</a:t>
            </a:r>
            <a:r>
              <a:rPr sz="2300" b="1" spc="-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045CA1"/>
                </a:solidFill>
                <a:latin typeface="Arial"/>
                <a:cs typeface="Arial"/>
              </a:rPr>
              <a:t>Compliant</a:t>
            </a:r>
            <a:endParaRPr sz="2300">
              <a:latin typeface="Arial"/>
              <a:cs typeface="Arial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890252" y="9583177"/>
            <a:ext cx="890747" cy="4411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399" y="1025173"/>
            <a:ext cx="620522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50" b="1" spc="-95" dirty="0">
                <a:solidFill>
                  <a:srgbClr val="045CA1"/>
                </a:solidFill>
                <a:latin typeface="Arial"/>
                <a:cs typeface="Arial"/>
              </a:rPr>
              <a:t>Manufacturing</a:t>
            </a:r>
            <a:r>
              <a:rPr sz="4950" b="1" spc="-15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4950" b="1" spc="-50" dirty="0">
                <a:solidFill>
                  <a:srgbClr val="045CA1"/>
                </a:solidFill>
                <a:latin typeface="Arial"/>
                <a:cs typeface="Arial"/>
              </a:rPr>
              <a:t>Plants</a:t>
            </a:r>
            <a:endParaRPr sz="49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63321" y="0"/>
            <a:ext cx="6182360" cy="835025"/>
            <a:chOff x="963321" y="0"/>
            <a:chExt cx="6182360" cy="835025"/>
          </a:xfrm>
        </p:grpSpPr>
        <p:sp>
          <p:nvSpPr>
            <p:cNvPr id="4" name="object 4"/>
            <p:cNvSpPr/>
            <p:nvPr/>
          </p:nvSpPr>
          <p:spPr>
            <a:xfrm>
              <a:off x="963321" y="0"/>
              <a:ext cx="6182360" cy="813435"/>
            </a:xfrm>
            <a:custGeom>
              <a:avLst/>
              <a:gdLst/>
              <a:ahLst/>
              <a:cxnLst/>
              <a:rect l="l" t="t" r="r" b="b"/>
              <a:pathLst>
                <a:path w="6182360" h="813435">
                  <a:moveTo>
                    <a:pt x="6182010" y="0"/>
                  </a:moveTo>
                  <a:lnTo>
                    <a:pt x="0" y="0"/>
                  </a:lnTo>
                  <a:lnTo>
                    <a:pt x="0" y="813169"/>
                  </a:lnTo>
                  <a:lnTo>
                    <a:pt x="6182010" y="813169"/>
                  </a:lnTo>
                  <a:lnTo>
                    <a:pt x="6182010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63321" y="796939"/>
              <a:ext cx="6182360" cy="38100"/>
            </a:xfrm>
            <a:custGeom>
              <a:avLst/>
              <a:gdLst/>
              <a:ahLst/>
              <a:cxnLst/>
              <a:rect l="l" t="t" r="r" b="b"/>
              <a:pathLst>
                <a:path w="6182359" h="38100">
                  <a:moveTo>
                    <a:pt x="6182010" y="0"/>
                  </a:moveTo>
                  <a:lnTo>
                    <a:pt x="0" y="0"/>
                  </a:lnTo>
                  <a:lnTo>
                    <a:pt x="0" y="37694"/>
                  </a:lnTo>
                  <a:lnTo>
                    <a:pt x="6182010" y="37694"/>
                  </a:lnTo>
                  <a:lnTo>
                    <a:pt x="6182010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2718984" y="2837065"/>
            <a:ext cx="7124065" cy="2563495"/>
          </a:xfrm>
          <a:prstGeom prst="rect">
            <a:avLst/>
          </a:prstGeom>
          <a:ln w="7853">
            <a:solidFill>
              <a:srgbClr val="0071B1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215"/>
              </a:spcBef>
            </a:pP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Rajasthan</a:t>
            </a:r>
            <a:r>
              <a:rPr sz="2300" b="1" spc="15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045CA1"/>
                </a:solidFill>
                <a:latin typeface="Arial"/>
                <a:cs typeface="Arial"/>
              </a:rPr>
              <a:t>Plant</a:t>
            </a:r>
            <a:r>
              <a:rPr sz="2300" b="1" spc="2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045CA1"/>
                </a:solidFill>
                <a:latin typeface="Arial"/>
                <a:cs typeface="Arial"/>
              </a:rPr>
              <a:t>(Neemrana)</a:t>
            </a:r>
            <a:endParaRPr sz="2300">
              <a:latin typeface="Arial"/>
              <a:cs typeface="Arial"/>
            </a:endParaRPr>
          </a:p>
          <a:p>
            <a:pPr marL="452120" indent="-377190">
              <a:lnSpc>
                <a:spcPct val="100000"/>
              </a:lnSpc>
              <a:spcBef>
                <a:spcPts val="45"/>
              </a:spcBef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Dedicated</a:t>
            </a:r>
            <a:r>
              <a:rPr sz="2300" spc="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Plant</a:t>
            </a:r>
            <a:r>
              <a:rPr sz="2300" spc="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for</a:t>
            </a:r>
            <a:r>
              <a:rPr sz="2300" spc="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Specialized</a:t>
            </a:r>
            <a:r>
              <a:rPr sz="2300" spc="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Wires</a:t>
            </a:r>
            <a:r>
              <a:rPr sz="2300" spc="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&amp;</a:t>
            </a:r>
            <a:r>
              <a:rPr sz="2300" spc="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Cables</a:t>
            </a:r>
            <a:endParaRPr sz="2300">
              <a:latin typeface="Arial MT"/>
              <a:cs typeface="Arial MT"/>
            </a:endParaRPr>
          </a:p>
          <a:p>
            <a:pPr marL="452120" marR="514984" indent="-377190">
              <a:lnSpc>
                <a:spcPts val="2710"/>
              </a:lnSpc>
              <a:spcBef>
                <a:spcPts val="185"/>
              </a:spcBef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Unit</a:t>
            </a:r>
            <a:r>
              <a:rPr sz="2300" spc="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with</a:t>
            </a:r>
            <a:r>
              <a:rPr sz="2300" spc="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Electron</a:t>
            </a:r>
            <a:r>
              <a:rPr sz="2300" spc="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Beam</a:t>
            </a:r>
            <a:r>
              <a:rPr sz="2300" spc="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Machine</a:t>
            </a:r>
            <a:r>
              <a:rPr sz="2300" spc="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70" dirty="0">
                <a:solidFill>
                  <a:srgbClr val="0071B1"/>
                </a:solidFill>
                <a:latin typeface="Arial MT"/>
                <a:cs typeface="Arial MT"/>
              </a:rPr>
              <a:t>(E-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Beam)</a:t>
            </a:r>
            <a:r>
              <a:rPr sz="2300" spc="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b="1" spc="-25" dirty="0">
                <a:solidFill>
                  <a:srgbClr val="0071B1"/>
                </a:solidFill>
                <a:latin typeface="Arial"/>
                <a:cs typeface="Arial"/>
              </a:rPr>
              <a:t>3.0 </a:t>
            </a:r>
            <a:r>
              <a:rPr sz="2300" b="1" dirty="0">
                <a:solidFill>
                  <a:srgbClr val="0071B1"/>
                </a:solidFill>
                <a:latin typeface="Arial"/>
                <a:cs typeface="Arial"/>
              </a:rPr>
              <a:t>MeV</a:t>
            </a:r>
            <a:r>
              <a:rPr sz="2300" b="1" spc="4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and</a:t>
            </a:r>
            <a:r>
              <a:rPr sz="2300" spc="5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b="1" dirty="0">
                <a:solidFill>
                  <a:srgbClr val="0071B1"/>
                </a:solidFill>
                <a:latin typeface="Arial"/>
                <a:cs typeface="Arial"/>
              </a:rPr>
              <a:t>1.5</a:t>
            </a:r>
            <a:r>
              <a:rPr sz="2300" b="1" spc="55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300" b="1" spc="-25" dirty="0">
                <a:solidFill>
                  <a:srgbClr val="0071B1"/>
                </a:solidFill>
                <a:latin typeface="Arial"/>
                <a:cs typeface="Arial"/>
              </a:rPr>
              <a:t>MeV</a:t>
            </a:r>
            <a:endParaRPr sz="2300">
              <a:latin typeface="Arial"/>
              <a:cs typeface="Arial"/>
            </a:endParaRPr>
          </a:p>
          <a:p>
            <a:pPr marL="452120" indent="-377190">
              <a:lnSpc>
                <a:spcPts val="2705"/>
              </a:lnSpc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Complete</a:t>
            </a:r>
            <a:r>
              <a:rPr sz="2300" spc="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Setup</a:t>
            </a:r>
            <a:r>
              <a:rPr sz="2300" spc="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of</a:t>
            </a:r>
            <a:r>
              <a:rPr sz="2300" spc="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all</a:t>
            </a:r>
            <a:r>
              <a:rPr sz="2300" spc="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Wire</a:t>
            </a:r>
            <a:r>
              <a:rPr sz="2300" spc="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&amp;</a:t>
            </a:r>
            <a:r>
              <a:rPr sz="2300" spc="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Cable</a:t>
            </a:r>
            <a:r>
              <a:rPr sz="2300" spc="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Machines</a:t>
            </a:r>
            <a:endParaRPr sz="2300">
              <a:latin typeface="Arial MT"/>
              <a:cs typeface="Arial MT"/>
            </a:endParaRPr>
          </a:p>
          <a:p>
            <a:pPr marL="452120" indent="-377190">
              <a:lnSpc>
                <a:spcPts val="2735"/>
              </a:lnSpc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Current</a:t>
            </a:r>
            <a:r>
              <a:rPr sz="2300" spc="-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Shop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Floor</a:t>
            </a:r>
            <a:r>
              <a:rPr sz="2300" spc="-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Area</a:t>
            </a:r>
            <a:r>
              <a:rPr sz="2300" spc="-2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–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150K</a:t>
            </a:r>
            <a:r>
              <a:rPr sz="2300" spc="-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Sq</a:t>
            </a:r>
            <a:r>
              <a:rPr sz="2300" spc="-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25" dirty="0">
                <a:solidFill>
                  <a:srgbClr val="0071B1"/>
                </a:solidFill>
                <a:latin typeface="Arial MT"/>
                <a:cs typeface="Arial MT"/>
              </a:rPr>
              <a:t>Ft</a:t>
            </a:r>
            <a:endParaRPr sz="2300">
              <a:latin typeface="Arial MT"/>
              <a:cs typeface="Arial MT"/>
            </a:endParaRPr>
          </a:p>
          <a:p>
            <a:pPr marL="452120" indent="-377190">
              <a:lnSpc>
                <a:spcPct val="100000"/>
              </a:lnSpc>
              <a:spcBef>
                <a:spcPts val="50"/>
              </a:spcBef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Under</a:t>
            </a:r>
            <a:r>
              <a:rPr sz="2300" spc="3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Construction</a:t>
            </a:r>
            <a:r>
              <a:rPr sz="2300" spc="3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–</a:t>
            </a:r>
            <a:r>
              <a:rPr sz="2300" spc="3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300K</a:t>
            </a:r>
            <a:r>
              <a:rPr sz="2300" spc="2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Sq</a:t>
            </a:r>
            <a:r>
              <a:rPr sz="2300" spc="3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Ft</a:t>
            </a:r>
            <a:r>
              <a:rPr sz="2300" spc="4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80" dirty="0">
                <a:solidFill>
                  <a:srgbClr val="0071B1"/>
                </a:solidFill>
                <a:latin typeface="Arial MT"/>
                <a:cs typeface="Arial MT"/>
              </a:rPr>
              <a:t>(ETC</a:t>
            </a:r>
            <a:r>
              <a:rPr sz="2300" spc="3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Apr</a:t>
            </a:r>
            <a:r>
              <a:rPr sz="2300" spc="3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25" dirty="0">
                <a:solidFill>
                  <a:srgbClr val="0071B1"/>
                </a:solidFill>
                <a:latin typeface="Arial MT"/>
                <a:cs typeface="Arial MT"/>
              </a:rPr>
              <a:t>25)</a:t>
            </a:r>
            <a:endParaRPr sz="230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1883" y="2837065"/>
            <a:ext cx="11925587" cy="542267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723382" y="5506774"/>
            <a:ext cx="7124065" cy="1852930"/>
          </a:xfrm>
          <a:prstGeom prst="rect">
            <a:avLst/>
          </a:prstGeom>
          <a:ln w="7853">
            <a:solidFill>
              <a:srgbClr val="0071B1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74930" marR="421640">
              <a:lnSpc>
                <a:spcPct val="101099"/>
              </a:lnSpc>
              <a:spcBef>
                <a:spcPts val="195"/>
              </a:spcBef>
            </a:pPr>
            <a:r>
              <a:rPr sz="2300" b="1" u="sng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Total Wire &amp;</a:t>
            </a:r>
            <a:r>
              <a:rPr sz="2300" b="1" u="sng" spc="-1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300" b="1" u="sng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Cable</a:t>
            </a:r>
            <a:r>
              <a:rPr sz="2300" b="1" u="sng" spc="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300" b="1" u="sng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Manufacturing Units</a:t>
            </a:r>
            <a:r>
              <a:rPr sz="2300" b="1" u="sng" spc="-5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300" b="1" u="sng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in </a:t>
            </a:r>
            <a:r>
              <a:rPr sz="2300" b="1" u="sng" spc="-1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India</a:t>
            </a:r>
            <a:r>
              <a:rPr sz="2300" b="1" spc="-10" dirty="0">
                <a:solidFill>
                  <a:srgbClr val="0071B1"/>
                </a:solidFill>
                <a:latin typeface="Arial"/>
                <a:cs typeface="Arial"/>
              </a:rPr>
              <a:t> </a:t>
            </a:r>
            <a:r>
              <a:rPr sz="2300" b="1" u="sng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(3</a:t>
            </a:r>
            <a:r>
              <a:rPr sz="2300" b="1" u="sng" spc="-9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 </a:t>
            </a:r>
            <a:r>
              <a:rPr sz="2300" b="1" u="sng" spc="-10" dirty="0">
                <a:solidFill>
                  <a:srgbClr val="0071B1"/>
                </a:solidFill>
                <a:uFill>
                  <a:solidFill>
                    <a:srgbClr val="0071B1"/>
                  </a:solidFill>
                </a:uFill>
                <a:latin typeface="Arial"/>
                <a:cs typeface="Arial"/>
              </a:rPr>
              <a:t>Units)</a:t>
            </a:r>
            <a:endParaRPr sz="2300">
              <a:latin typeface="Arial"/>
              <a:cs typeface="Arial"/>
            </a:endParaRPr>
          </a:p>
          <a:p>
            <a:pPr marL="452120" indent="-377190">
              <a:lnSpc>
                <a:spcPts val="2745"/>
              </a:lnSpc>
              <a:spcBef>
                <a:spcPts val="50"/>
              </a:spcBef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Neemrana</a:t>
            </a:r>
            <a:r>
              <a:rPr sz="2300" spc="-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–</a:t>
            </a:r>
            <a:r>
              <a:rPr sz="2300" spc="-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1 Manufacturing 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Units</a:t>
            </a:r>
            <a:endParaRPr sz="2300">
              <a:latin typeface="Arial MT"/>
              <a:cs typeface="Arial MT"/>
            </a:endParaRPr>
          </a:p>
          <a:p>
            <a:pPr marL="452120" indent="-377190">
              <a:lnSpc>
                <a:spcPts val="2745"/>
              </a:lnSpc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Noida</a:t>
            </a:r>
            <a:r>
              <a:rPr sz="2300" spc="4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–</a:t>
            </a:r>
            <a:r>
              <a:rPr sz="2300" spc="5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1</a:t>
            </a:r>
            <a:r>
              <a:rPr sz="23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Manufacturing</a:t>
            </a:r>
            <a:r>
              <a:rPr sz="2300" spc="6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Units</a:t>
            </a:r>
            <a:endParaRPr sz="2300">
              <a:latin typeface="Arial MT"/>
              <a:cs typeface="Arial MT"/>
            </a:endParaRPr>
          </a:p>
          <a:p>
            <a:pPr marL="452120" indent="-377190">
              <a:lnSpc>
                <a:spcPct val="100000"/>
              </a:lnSpc>
              <a:spcBef>
                <a:spcPts val="30"/>
              </a:spcBef>
              <a:buChar char="-"/>
              <a:tabLst>
                <a:tab pos="452120" algn="l"/>
              </a:tabLst>
            </a:pP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Pune –</a:t>
            </a:r>
            <a:r>
              <a:rPr sz="2300" spc="10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1</a:t>
            </a:r>
            <a:r>
              <a:rPr sz="2300" spc="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dirty="0">
                <a:solidFill>
                  <a:srgbClr val="0071B1"/>
                </a:solidFill>
                <a:latin typeface="Arial MT"/>
                <a:cs typeface="Arial MT"/>
              </a:rPr>
              <a:t>Manufacturing</a:t>
            </a:r>
            <a:r>
              <a:rPr sz="2300" spc="15" dirty="0">
                <a:solidFill>
                  <a:srgbClr val="0071B1"/>
                </a:solidFill>
                <a:latin typeface="Arial MT"/>
                <a:cs typeface="Arial MT"/>
              </a:rPr>
              <a:t> </a:t>
            </a:r>
            <a:r>
              <a:rPr sz="2300" spc="-10" dirty="0">
                <a:solidFill>
                  <a:srgbClr val="0071B1"/>
                </a:solidFill>
                <a:latin typeface="Arial MT"/>
                <a:cs typeface="Arial MT"/>
              </a:rPr>
              <a:t>Units</a:t>
            </a:r>
            <a:endParaRPr sz="2300">
              <a:latin typeface="Arial MT"/>
              <a:cs typeface="Arial MT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3117056" y="1012608"/>
            <a:ext cx="646430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70" dirty="0">
                <a:solidFill>
                  <a:srgbClr val="27A8C6"/>
                </a:solidFill>
              </a:rPr>
              <a:t>Wire</a:t>
            </a:r>
            <a:r>
              <a:rPr spc="-275" dirty="0">
                <a:solidFill>
                  <a:srgbClr val="27A8C6"/>
                </a:solidFill>
              </a:rPr>
              <a:t> </a:t>
            </a:r>
            <a:r>
              <a:rPr spc="-220" dirty="0">
                <a:solidFill>
                  <a:srgbClr val="27A8C6"/>
                </a:solidFill>
              </a:rPr>
              <a:t>&amp;</a:t>
            </a:r>
            <a:r>
              <a:rPr spc="-200" dirty="0">
                <a:solidFill>
                  <a:srgbClr val="27A8C6"/>
                </a:solidFill>
              </a:rPr>
              <a:t> </a:t>
            </a:r>
            <a:r>
              <a:rPr spc="-35" dirty="0">
                <a:solidFill>
                  <a:srgbClr val="27A8C6"/>
                </a:solidFill>
              </a:rPr>
              <a:t>Cable</a:t>
            </a:r>
            <a:r>
              <a:rPr spc="-295" dirty="0">
                <a:solidFill>
                  <a:srgbClr val="27A8C6"/>
                </a:solidFill>
              </a:rPr>
              <a:t> </a:t>
            </a:r>
            <a:r>
              <a:rPr spc="-95" dirty="0">
                <a:solidFill>
                  <a:srgbClr val="27A8C6"/>
                </a:solidFill>
              </a:rPr>
              <a:t>Facilities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14922" y="8350605"/>
            <a:ext cx="337121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45CA1"/>
                </a:solidFill>
                <a:latin typeface="Arial"/>
                <a:cs typeface="Arial"/>
              </a:rPr>
              <a:t>Rajasthan</a:t>
            </a:r>
            <a:r>
              <a:rPr sz="1950" b="1" spc="7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1950" b="1" dirty="0">
                <a:solidFill>
                  <a:srgbClr val="045CA1"/>
                </a:solidFill>
                <a:latin typeface="Arial"/>
                <a:cs typeface="Arial"/>
              </a:rPr>
              <a:t>Plant</a:t>
            </a:r>
            <a:r>
              <a:rPr sz="1950" b="1" spc="70" dirty="0">
                <a:solidFill>
                  <a:srgbClr val="045CA1"/>
                </a:solidFill>
                <a:latin typeface="Arial"/>
                <a:cs typeface="Arial"/>
              </a:rPr>
              <a:t> </a:t>
            </a:r>
            <a:r>
              <a:rPr sz="1950" b="1" spc="-10" dirty="0">
                <a:solidFill>
                  <a:srgbClr val="045CA1"/>
                </a:solidFill>
                <a:latin typeface="Arial"/>
                <a:cs typeface="Arial"/>
              </a:rPr>
              <a:t>(Neemrana)</a:t>
            </a:r>
            <a:endParaRPr sz="1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spc="-120" dirty="0"/>
              <a:t>Global</a:t>
            </a:r>
            <a:r>
              <a:rPr sz="4450" spc="-180" dirty="0"/>
              <a:t> </a:t>
            </a:r>
            <a:r>
              <a:rPr sz="4450" spc="-90" dirty="0"/>
              <a:t>Footprint</a:t>
            </a:r>
            <a:endParaRPr sz="4450"/>
          </a:p>
        </p:txBody>
      </p:sp>
      <p:grpSp>
        <p:nvGrpSpPr>
          <p:cNvPr id="8" name="object 8"/>
          <p:cNvGrpSpPr/>
          <p:nvPr/>
        </p:nvGrpSpPr>
        <p:grpSpPr>
          <a:xfrm>
            <a:off x="2770648" y="1593647"/>
            <a:ext cx="15108555" cy="8524240"/>
            <a:chOff x="2770648" y="1593647"/>
            <a:chExt cx="15108555" cy="8524240"/>
          </a:xfrm>
        </p:grpSpPr>
        <p:sp>
          <p:nvSpPr>
            <p:cNvPr id="9" name="object 9"/>
            <p:cNvSpPr/>
            <p:nvPr/>
          </p:nvSpPr>
          <p:spPr>
            <a:xfrm>
              <a:off x="8621381" y="8418435"/>
              <a:ext cx="1076325" cy="1040130"/>
            </a:xfrm>
            <a:custGeom>
              <a:avLst/>
              <a:gdLst/>
              <a:ahLst/>
              <a:cxnLst/>
              <a:rect l="l" t="t" r="r" b="b"/>
              <a:pathLst>
                <a:path w="1076325" h="1040129">
                  <a:moveTo>
                    <a:pt x="0" y="519950"/>
                  </a:moveTo>
                  <a:lnTo>
                    <a:pt x="7038" y="435601"/>
                  </a:lnTo>
                  <a:lnTo>
                    <a:pt x="27420" y="355587"/>
                  </a:lnTo>
                  <a:lnTo>
                    <a:pt x="60038" y="280981"/>
                  </a:lnTo>
                  <a:lnTo>
                    <a:pt x="103783" y="212853"/>
                  </a:lnTo>
                  <a:lnTo>
                    <a:pt x="157549" y="152270"/>
                  </a:lnTo>
                  <a:lnTo>
                    <a:pt x="220232" y="100306"/>
                  </a:lnTo>
                  <a:lnTo>
                    <a:pt x="290723" y="58026"/>
                  </a:lnTo>
                  <a:lnTo>
                    <a:pt x="367914" y="26501"/>
                  </a:lnTo>
                  <a:lnTo>
                    <a:pt x="450703" y="6802"/>
                  </a:lnTo>
                  <a:lnTo>
                    <a:pt x="537977" y="0"/>
                  </a:lnTo>
                  <a:lnTo>
                    <a:pt x="625253" y="6802"/>
                  </a:lnTo>
                  <a:lnTo>
                    <a:pt x="708040" y="26501"/>
                  </a:lnTo>
                  <a:lnTo>
                    <a:pt x="785232" y="58026"/>
                  </a:lnTo>
                  <a:lnTo>
                    <a:pt x="855727" y="100306"/>
                  </a:lnTo>
                  <a:lnTo>
                    <a:pt x="918404" y="152270"/>
                  </a:lnTo>
                  <a:lnTo>
                    <a:pt x="972176" y="212853"/>
                  </a:lnTo>
                  <a:lnTo>
                    <a:pt x="1015915" y="280981"/>
                  </a:lnTo>
                  <a:lnTo>
                    <a:pt x="1048540" y="355587"/>
                  </a:lnTo>
                  <a:lnTo>
                    <a:pt x="1068921" y="435601"/>
                  </a:lnTo>
                  <a:lnTo>
                    <a:pt x="1075954" y="519950"/>
                  </a:lnTo>
                  <a:lnTo>
                    <a:pt x="1068921" y="604291"/>
                  </a:lnTo>
                  <a:lnTo>
                    <a:pt x="1048540" y="684299"/>
                  </a:lnTo>
                  <a:lnTo>
                    <a:pt x="1015915" y="758902"/>
                  </a:lnTo>
                  <a:lnTo>
                    <a:pt x="972176" y="827027"/>
                  </a:lnTo>
                  <a:lnTo>
                    <a:pt x="918404" y="887618"/>
                  </a:lnTo>
                  <a:lnTo>
                    <a:pt x="855727" y="939585"/>
                  </a:lnTo>
                  <a:lnTo>
                    <a:pt x="785232" y="981872"/>
                  </a:lnTo>
                  <a:lnTo>
                    <a:pt x="708040" y="1013400"/>
                  </a:lnTo>
                  <a:lnTo>
                    <a:pt x="625253" y="1033097"/>
                  </a:lnTo>
                  <a:lnTo>
                    <a:pt x="537977" y="1039907"/>
                  </a:lnTo>
                  <a:lnTo>
                    <a:pt x="450703" y="1033097"/>
                  </a:lnTo>
                  <a:lnTo>
                    <a:pt x="367914" y="1013400"/>
                  </a:lnTo>
                  <a:lnTo>
                    <a:pt x="290723" y="981872"/>
                  </a:lnTo>
                  <a:lnTo>
                    <a:pt x="220232" y="939585"/>
                  </a:lnTo>
                  <a:lnTo>
                    <a:pt x="157549" y="887618"/>
                  </a:lnTo>
                  <a:lnTo>
                    <a:pt x="103783" y="827027"/>
                  </a:lnTo>
                  <a:lnTo>
                    <a:pt x="60038" y="758902"/>
                  </a:lnTo>
                  <a:lnTo>
                    <a:pt x="27420" y="684299"/>
                  </a:lnTo>
                  <a:lnTo>
                    <a:pt x="7038" y="604291"/>
                  </a:lnTo>
                  <a:lnTo>
                    <a:pt x="0" y="519950"/>
                  </a:lnTo>
                  <a:close/>
                </a:path>
              </a:pathLst>
            </a:custGeom>
            <a:ln w="235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56575" y="8620701"/>
              <a:ext cx="387985" cy="641985"/>
            </a:xfrm>
            <a:custGeom>
              <a:avLst/>
              <a:gdLst/>
              <a:ahLst/>
              <a:cxnLst/>
              <a:rect l="l" t="t" r="r" b="b"/>
              <a:pathLst>
                <a:path w="387984" h="641984">
                  <a:moveTo>
                    <a:pt x="202946" y="0"/>
                  </a:moveTo>
                  <a:lnTo>
                    <a:pt x="107567" y="22889"/>
                  </a:lnTo>
                  <a:lnTo>
                    <a:pt x="34145" y="86814"/>
                  </a:lnTo>
                  <a:lnTo>
                    <a:pt x="0" y="175973"/>
                  </a:lnTo>
                  <a:lnTo>
                    <a:pt x="397" y="223741"/>
                  </a:lnTo>
                  <a:lnTo>
                    <a:pt x="12680" y="270798"/>
                  </a:lnTo>
                  <a:lnTo>
                    <a:pt x="105378" y="468949"/>
                  </a:lnTo>
                  <a:lnTo>
                    <a:pt x="185387" y="631237"/>
                  </a:lnTo>
                  <a:lnTo>
                    <a:pt x="188308" y="637844"/>
                  </a:lnTo>
                  <a:lnTo>
                    <a:pt x="195145" y="641613"/>
                  </a:lnTo>
                  <a:lnTo>
                    <a:pt x="210757" y="641613"/>
                  </a:lnTo>
                  <a:lnTo>
                    <a:pt x="217584" y="637844"/>
                  </a:lnTo>
                  <a:lnTo>
                    <a:pt x="220506" y="631237"/>
                  </a:lnTo>
                  <a:lnTo>
                    <a:pt x="300524" y="468949"/>
                  </a:lnTo>
                  <a:lnTo>
                    <a:pt x="387475" y="283069"/>
                  </a:lnTo>
                  <a:lnTo>
                    <a:pt x="202946" y="283069"/>
                  </a:lnTo>
                  <a:lnTo>
                    <a:pt x="168644" y="276431"/>
                  </a:lnTo>
                  <a:lnTo>
                    <a:pt x="140749" y="258295"/>
                  </a:lnTo>
                  <a:lnTo>
                    <a:pt x="121996" y="231322"/>
                  </a:lnTo>
                  <a:lnTo>
                    <a:pt x="115127" y="198151"/>
                  </a:lnTo>
                  <a:lnTo>
                    <a:pt x="121996" y="164979"/>
                  </a:lnTo>
                  <a:lnTo>
                    <a:pt x="140749" y="137995"/>
                  </a:lnTo>
                  <a:lnTo>
                    <a:pt x="168644" y="119860"/>
                  </a:lnTo>
                  <a:lnTo>
                    <a:pt x="202946" y="113232"/>
                  </a:lnTo>
                  <a:lnTo>
                    <a:pt x="385841" y="113232"/>
                  </a:lnTo>
                  <a:lnTo>
                    <a:pt x="371747" y="86814"/>
                  </a:lnTo>
                  <a:lnTo>
                    <a:pt x="338785" y="50155"/>
                  </a:lnTo>
                  <a:lnTo>
                    <a:pt x="298325" y="22889"/>
                  </a:lnTo>
                  <a:lnTo>
                    <a:pt x="252369" y="5874"/>
                  </a:lnTo>
                  <a:lnTo>
                    <a:pt x="2029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59522" y="8733932"/>
              <a:ext cx="202957" cy="16983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0648" y="1593647"/>
              <a:ext cx="15108126" cy="68981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02470" y="3815960"/>
              <a:ext cx="251443" cy="3993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43681" y="4020876"/>
              <a:ext cx="252641" cy="3974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0342470" y="9474664"/>
              <a:ext cx="3348990" cy="642620"/>
            </a:xfrm>
            <a:custGeom>
              <a:avLst/>
              <a:gdLst/>
              <a:ahLst/>
              <a:cxnLst/>
              <a:rect l="l" t="t" r="r" b="b"/>
              <a:pathLst>
                <a:path w="3348990" h="642620">
                  <a:moveTo>
                    <a:pt x="3348735" y="0"/>
                  </a:moveTo>
                  <a:lnTo>
                    <a:pt x="0" y="0"/>
                  </a:lnTo>
                  <a:lnTo>
                    <a:pt x="0" y="642619"/>
                  </a:lnTo>
                  <a:lnTo>
                    <a:pt x="3348735" y="642619"/>
                  </a:lnTo>
                  <a:lnTo>
                    <a:pt x="33487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00420" y="4858020"/>
            <a:ext cx="1963420" cy="109982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35890">
              <a:lnSpc>
                <a:spcPct val="100000"/>
              </a:lnSpc>
              <a:spcBef>
                <a:spcPts val="975"/>
              </a:spcBef>
            </a:pPr>
            <a:r>
              <a:rPr sz="1950" b="1" dirty="0">
                <a:latin typeface="Tahoma"/>
                <a:cs typeface="Tahoma"/>
              </a:rPr>
              <a:t>North</a:t>
            </a:r>
            <a:r>
              <a:rPr sz="1950" b="1" spc="-35" dirty="0">
                <a:latin typeface="Tahoma"/>
                <a:cs typeface="Tahoma"/>
              </a:rPr>
              <a:t> </a:t>
            </a:r>
            <a:r>
              <a:rPr sz="1950" b="1" spc="-10" dirty="0">
                <a:latin typeface="Tahoma"/>
                <a:cs typeface="Tahoma"/>
              </a:rPr>
              <a:t>America</a:t>
            </a:r>
            <a:endParaRPr sz="19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710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25" dirty="0">
                <a:solidFill>
                  <a:srgbClr val="324863"/>
                </a:solidFill>
                <a:latin typeface="Tahoma"/>
                <a:cs typeface="Tahoma"/>
              </a:rPr>
              <a:t>USA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MEXICO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846517" y="4802563"/>
            <a:ext cx="2042160" cy="77470"/>
            <a:chOff x="1846517" y="4802563"/>
            <a:chExt cx="2042160" cy="77470"/>
          </a:xfrm>
        </p:grpSpPr>
        <p:sp>
          <p:nvSpPr>
            <p:cNvPr id="18" name="object 18"/>
            <p:cNvSpPr/>
            <p:nvPr/>
          </p:nvSpPr>
          <p:spPr>
            <a:xfrm>
              <a:off x="1858582" y="4814628"/>
              <a:ext cx="2018030" cy="53340"/>
            </a:xfrm>
            <a:custGeom>
              <a:avLst/>
              <a:gdLst/>
              <a:ahLst/>
              <a:cxnLst/>
              <a:rect l="l" t="t" r="r" b="b"/>
              <a:pathLst>
                <a:path w="2018029" h="53339">
                  <a:moveTo>
                    <a:pt x="2017969" y="0"/>
                  </a:moveTo>
                  <a:lnTo>
                    <a:pt x="0" y="0"/>
                  </a:lnTo>
                  <a:lnTo>
                    <a:pt x="0" y="53254"/>
                  </a:lnTo>
                  <a:lnTo>
                    <a:pt x="2017969" y="53254"/>
                  </a:lnTo>
                  <a:lnTo>
                    <a:pt x="2017969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858582" y="4814628"/>
              <a:ext cx="2018030" cy="53340"/>
            </a:xfrm>
            <a:custGeom>
              <a:avLst/>
              <a:gdLst/>
              <a:ahLst/>
              <a:cxnLst/>
              <a:rect l="l" t="t" r="r" b="b"/>
              <a:pathLst>
                <a:path w="2018029" h="53339">
                  <a:moveTo>
                    <a:pt x="0" y="0"/>
                  </a:moveTo>
                  <a:lnTo>
                    <a:pt x="2017971" y="0"/>
                  </a:lnTo>
                  <a:lnTo>
                    <a:pt x="2017971" y="53255"/>
                  </a:lnTo>
                  <a:lnTo>
                    <a:pt x="0" y="53255"/>
                  </a:lnTo>
                  <a:lnTo>
                    <a:pt x="0" y="0"/>
                  </a:lnTo>
                  <a:close/>
                </a:path>
              </a:pathLst>
            </a:custGeom>
            <a:ln w="23559">
              <a:solidFill>
                <a:srgbClr val="324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341129" y="7614795"/>
            <a:ext cx="1268730" cy="2796540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1330"/>
              </a:spcBef>
            </a:pPr>
            <a:r>
              <a:rPr sz="1950" b="1" spc="-10" dirty="0">
                <a:latin typeface="Tahoma"/>
                <a:cs typeface="Tahoma"/>
              </a:rPr>
              <a:t>Europe</a:t>
            </a:r>
            <a:endParaRPr sz="19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SPAIN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65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POLAND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65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SLOVENIA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70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GERMANY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65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AUSTRIA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90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ITALY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661498" y="3982349"/>
            <a:ext cx="11502390" cy="3712210"/>
            <a:chOff x="2661498" y="3982349"/>
            <a:chExt cx="11502390" cy="3712210"/>
          </a:xfrm>
        </p:grpSpPr>
        <p:sp>
          <p:nvSpPr>
            <p:cNvPr id="22" name="object 22"/>
            <p:cNvSpPr/>
            <p:nvPr/>
          </p:nvSpPr>
          <p:spPr>
            <a:xfrm>
              <a:off x="8365535" y="7593067"/>
              <a:ext cx="1707514" cy="89535"/>
            </a:xfrm>
            <a:custGeom>
              <a:avLst/>
              <a:gdLst/>
              <a:ahLst/>
              <a:cxnLst/>
              <a:rect l="l" t="t" r="r" b="b"/>
              <a:pathLst>
                <a:path w="1707515" h="89534">
                  <a:moveTo>
                    <a:pt x="1707466" y="0"/>
                  </a:moveTo>
                  <a:lnTo>
                    <a:pt x="0" y="0"/>
                  </a:lnTo>
                  <a:lnTo>
                    <a:pt x="0" y="89023"/>
                  </a:lnTo>
                  <a:lnTo>
                    <a:pt x="1707466" y="89023"/>
                  </a:lnTo>
                  <a:lnTo>
                    <a:pt x="1707466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65535" y="7593067"/>
              <a:ext cx="1707514" cy="89535"/>
            </a:xfrm>
            <a:custGeom>
              <a:avLst/>
              <a:gdLst/>
              <a:ahLst/>
              <a:cxnLst/>
              <a:rect l="l" t="t" r="r" b="b"/>
              <a:pathLst>
                <a:path w="1707515" h="89534">
                  <a:moveTo>
                    <a:pt x="0" y="0"/>
                  </a:moveTo>
                  <a:lnTo>
                    <a:pt x="1707464" y="0"/>
                  </a:lnTo>
                  <a:lnTo>
                    <a:pt x="1707464" y="89027"/>
                  </a:lnTo>
                  <a:lnTo>
                    <a:pt x="0" y="89027"/>
                  </a:lnTo>
                  <a:lnTo>
                    <a:pt x="0" y="0"/>
                  </a:lnTo>
                  <a:close/>
                </a:path>
              </a:pathLst>
            </a:custGeom>
            <a:ln w="23559">
              <a:solidFill>
                <a:srgbClr val="324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69435" y="3990287"/>
              <a:ext cx="2320290" cy="765175"/>
            </a:xfrm>
            <a:custGeom>
              <a:avLst/>
              <a:gdLst/>
              <a:ahLst/>
              <a:cxnLst/>
              <a:rect l="l" t="t" r="r" b="b"/>
              <a:pathLst>
                <a:path w="2320290" h="765175">
                  <a:moveTo>
                    <a:pt x="2319961" y="0"/>
                  </a:moveTo>
                  <a:lnTo>
                    <a:pt x="18938" y="0"/>
                  </a:lnTo>
                  <a:lnTo>
                    <a:pt x="18938" y="765140"/>
                  </a:lnTo>
                  <a:lnTo>
                    <a:pt x="0" y="765140"/>
                  </a:lnTo>
                </a:path>
              </a:pathLst>
            </a:custGeom>
            <a:ln w="157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934157" y="4181803"/>
              <a:ext cx="1408430" cy="3335020"/>
            </a:xfrm>
            <a:custGeom>
              <a:avLst/>
              <a:gdLst/>
              <a:ahLst/>
              <a:cxnLst/>
              <a:rect l="l" t="t" r="r" b="b"/>
              <a:pathLst>
                <a:path w="1408429" h="3335020">
                  <a:moveTo>
                    <a:pt x="0" y="3334418"/>
                  </a:moveTo>
                  <a:lnTo>
                    <a:pt x="0" y="0"/>
                  </a:lnTo>
                  <a:lnTo>
                    <a:pt x="1408318" y="0"/>
                  </a:lnTo>
                  <a:lnTo>
                    <a:pt x="1408318" y="7214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456374" y="6999273"/>
              <a:ext cx="1707514" cy="89535"/>
            </a:xfrm>
            <a:custGeom>
              <a:avLst/>
              <a:gdLst/>
              <a:ahLst/>
              <a:cxnLst/>
              <a:rect l="l" t="t" r="r" b="b"/>
              <a:pathLst>
                <a:path w="1707515" h="89534">
                  <a:moveTo>
                    <a:pt x="1707487" y="0"/>
                  </a:moveTo>
                  <a:lnTo>
                    <a:pt x="0" y="0"/>
                  </a:lnTo>
                  <a:lnTo>
                    <a:pt x="0" y="89033"/>
                  </a:lnTo>
                  <a:lnTo>
                    <a:pt x="1707487" y="89033"/>
                  </a:lnTo>
                  <a:lnTo>
                    <a:pt x="1707487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90229" y="4826412"/>
              <a:ext cx="252642" cy="39746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778743" y="5149481"/>
              <a:ext cx="252557" cy="39746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2283365" y="7192106"/>
            <a:ext cx="1645285" cy="11233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Tahoma"/>
                <a:cs typeface="Tahoma"/>
              </a:rPr>
              <a:t>Middle</a:t>
            </a:r>
            <a:r>
              <a:rPr sz="1950" b="1" spc="65" dirty="0">
                <a:latin typeface="Tahoma"/>
                <a:cs typeface="Tahoma"/>
              </a:rPr>
              <a:t> </a:t>
            </a:r>
            <a:r>
              <a:rPr sz="1950" b="1" spc="-20" dirty="0">
                <a:latin typeface="Tahoma"/>
                <a:cs typeface="Tahoma"/>
              </a:rPr>
              <a:t>East</a:t>
            </a:r>
            <a:endParaRPr sz="19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245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TURKEY</a:t>
            </a:r>
            <a:endParaRPr sz="1650">
              <a:latin typeface="Tahoma"/>
              <a:cs typeface="Tahoma"/>
            </a:endParaRPr>
          </a:p>
          <a:p>
            <a:pPr marL="154940" indent="-142240">
              <a:lnSpc>
                <a:spcPct val="100000"/>
              </a:lnSpc>
              <a:spcBef>
                <a:spcPts val="1070"/>
              </a:spcBef>
              <a:buFont typeface="Arial MT"/>
              <a:buChar char="•"/>
              <a:tabLst>
                <a:tab pos="15494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ROMANIA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7694929" y="3130072"/>
            <a:ext cx="1693545" cy="3172460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62560">
              <a:lnSpc>
                <a:spcPct val="100000"/>
              </a:lnSpc>
              <a:spcBef>
                <a:spcPts val="1285"/>
              </a:spcBef>
            </a:pPr>
            <a:r>
              <a:rPr sz="1950" b="1" dirty="0">
                <a:latin typeface="Tahoma"/>
                <a:cs typeface="Tahoma"/>
              </a:rPr>
              <a:t>Asia</a:t>
            </a:r>
            <a:r>
              <a:rPr sz="1950" b="1" spc="40" dirty="0">
                <a:latin typeface="Tahoma"/>
                <a:cs typeface="Tahoma"/>
              </a:rPr>
              <a:t> </a:t>
            </a:r>
            <a:r>
              <a:rPr sz="1950" b="1" spc="-10" dirty="0">
                <a:latin typeface="Tahoma"/>
                <a:cs typeface="Tahoma"/>
              </a:rPr>
              <a:t>Pacific</a:t>
            </a:r>
            <a:endParaRPr sz="19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965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dirty="0">
                <a:solidFill>
                  <a:srgbClr val="324863"/>
                </a:solidFill>
                <a:latin typeface="Tahoma"/>
                <a:cs typeface="Tahoma"/>
              </a:rPr>
              <a:t>SOUTH</a:t>
            </a:r>
            <a:r>
              <a:rPr sz="1650" b="1" spc="-80" dirty="0">
                <a:solidFill>
                  <a:srgbClr val="324863"/>
                </a:solidFill>
                <a:latin typeface="Tahoma"/>
                <a:cs typeface="Tahoma"/>
              </a:rPr>
              <a:t> </a:t>
            </a:r>
            <a:r>
              <a:rPr sz="1650" b="1" spc="-20" dirty="0">
                <a:solidFill>
                  <a:srgbClr val="324863"/>
                </a:solidFill>
                <a:latin typeface="Tahoma"/>
                <a:cs typeface="Tahoma"/>
              </a:rPr>
              <a:t>KOREA</a:t>
            </a:r>
            <a:endParaRPr sz="16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1070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THAILAND</a:t>
            </a:r>
            <a:endParaRPr sz="16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1065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MALAYSIA</a:t>
            </a:r>
            <a:endParaRPr sz="16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1065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CHINA</a:t>
            </a:r>
            <a:endParaRPr sz="16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1070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HONGKONG</a:t>
            </a:r>
            <a:endParaRPr sz="16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1065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VIETNAM</a:t>
            </a:r>
            <a:endParaRPr sz="1650">
              <a:latin typeface="Tahoma"/>
              <a:cs typeface="Tahoma"/>
            </a:endParaRPr>
          </a:p>
          <a:p>
            <a:pPr marL="153670" indent="-140970">
              <a:lnSpc>
                <a:spcPct val="100000"/>
              </a:lnSpc>
              <a:spcBef>
                <a:spcPts val="1090"/>
              </a:spcBef>
              <a:buFont typeface="Arial MT"/>
              <a:buChar char="•"/>
              <a:tabLst>
                <a:tab pos="153670" algn="l"/>
              </a:tabLst>
            </a:pPr>
            <a:r>
              <a:rPr sz="1650" b="1" spc="-10" dirty="0">
                <a:solidFill>
                  <a:srgbClr val="324863"/>
                </a:solidFill>
                <a:latin typeface="Tahoma"/>
                <a:cs typeface="Tahoma"/>
              </a:rPr>
              <a:t>BANGLADESH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963321" y="0"/>
            <a:ext cx="18603595" cy="6939915"/>
            <a:chOff x="963321" y="0"/>
            <a:chExt cx="18603595" cy="6939915"/>
          </a:xfrm>
        </p:grpSpPr>
        <p:sp>
          <p:nvSpPr>
            <p:cNvPr id="32" name="object 32"/>
            <p:cNvSpPr/>
            <p:nvPr/>
          </p:nvSpPr>
          <p:spPr>
            <a:xfrm>
              <a:off x="11515800" y="5193867"/>
              <a:ext cx="1323340" cy="1734185"/>
            </a:xfrm>
            <a:custGeom>
              <a:avLst/>
              <a:gdLst/>
              <a:ahLst/>
              <a:cxnLst/>
              <a:rect l="l" t="t" r="r" b="b"/>
              <a:pathLst>
                <a:path w="1323340" h="1734184">
                  <a:moveTo>
                    <a:pt x="1323075" y="1733690"/>
                  </a:moveTo>
                  <a:lnTo>
                    <a:pt x="1323075" y="866849"/>
                  </a:lnTo>
                  <a:lnTo>
                    <a:pt x="0" y="866849"/>
                  </a:lnTo>
                  <a:lnTo>
                    <a:pt x="0" y="0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032182" y="3439403"/>
              <a:ext cx="3474085" cy="1903095"/>
            </a:xfrm>
            <a:custGeom>
              <a:avLst/>
              <a:gdLst/>
              <a:ahLst/>
              <a:cxnLst/>
              <a:rect l="l" t="t" r="r" b="b"/>
              <a:pathLst>
                <a:path w="3474084" h="1903095">
                  <a:moveTo>
                    <a:pt x="3473985" y="0"/>
                  </a:moveTo>
                  <a:lnTo>
                    <a:pt x="1736997" y="0"/>
                  </a:lnTo>
                  <a:lnTo>
                    <a:pt x="1736997" y="1902973"/>
                  </a:lnTo>
                  <a:lnTo>
                    <a:pt x="0" y="1902973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63320" y="5"/>
              <a:ext cx="18603595" cy="3173730"/>
            </a:xfrm>
            <a:custGeom>
              <a:avLst/>
              <a:gdLst/>
              <a:ahLst/>
              <a:cxnLst/>
              <a:rect l="l" t="t" r="r" b="b"/>
              <a:pathLst>
                <a:path w="18603595" h="3173730">
                  <a:moveTo>
                    <a:pt x="4221861" y="0"/>
                  </a:moveTo>
                  <a:lnTo>
                    <a:pt x="0" y="0"/>
                  </a:lnTo>
                  <a:lnTo>
                    <a:pt x="0" y="813689"/>
                  </a:lnTo>
                  <a:lnTo>
                    <a:pt x="4221861" y="813689"/>
                  </a:lnTo>
                  <a:lnTo>
                    <a:pt x="4221861" y="0"/>
                  </a:lnTo>
                  <a:close/>
                </a:path>
                <a:path w="18603595" h="3173730">
                  <a:moveTo>
                    <a:pt x="18603519" y="3084118"/>
                  </a:moveTo>
                  <a:lnTo>
                    <a:pt x="16896131" y="3084118"/>
                  </a:lnTo>
                  <a:lnTo>
                    <a:pt x="16896131" y="3173133"/>
                  </a:lnTo>
                  <a:lnTo>
                    <a:pt x="18603519" y="3173133"/>
                  </a:lnTo>
                  <a:lnTo>
                    <a:pt x="18603519" y="3084118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63321" y="813168"/>
              <a:ext cx="4222115" cy="38100"/>
            </a:xfrm>
            <a:custGeom>
              <a:avLst/>
              <a:gdLst/>
              <a:ahLst/>
              <a:cxnLst/>
              <a:rect l="l" t="t" r="r" b="b"/>
              <a:pathLst>
                <a:path w="4222115" h="38100">
                  <a:moveTo>
                    <a:pt x="4221860" y="0"/>
                  </a:moveTo>
                  <a:lnTo>
                    <a:pt x="0" y="0"/>
                  </a:lnTo>
                  <a:lnTo>
                    <a:pt x="0" y="37642"/>
                  </a:lnTo>
                  <a:lnTo>
                    <a:pt x="4221860" y="37642"/>
                  </a:lnTo>
                  <a:lnTo>
                    <a:pt x="4221860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Clientele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963321" y="0"/>
            <a:ext cx="17054830" cy="9612630"/>
            <a:chOff x="963321" y="0"/>
            <a:chExt cx="17054830" cy="9612630"/>
          </a:xfrm>
        </p:grpSpPr>
        <p:sp>
          <p:nvSpPr>
            <p:cNvPr id="9" name="object 9"/>
            <p:cNvSpPr/>
            <p:nvPr/>
          </p:nvSpPr>
          <p:spPr>
            <a:xfrm>
              <a:off x="963321" y="0"/>
              <a:ext cx="2493645" cy="793750"/>
            </a:xfrm>
            <a:custGeom>
              <a:avLst/>
              <a:gdLst/>
              <a:ahLst/>
              <a:cxnLst/>
              <a:rect l="l" t="t" r="r" b="b"/>
              <a:pathLst>
                <a:path w="2493645" h="793750">
                  <a:moveTo>
                    <a:pt x="2493463" y="0"/>
                  </a:moveTo>
                  <a:lnTo>
                    <a:pt x="0" y="0"/>
                  </a:lnTo>
                  <a:lnTo>
                    <a:pt x="0" y="793379"/>
                  </a:lnTo>
                  <a:lnTo>
                    <a:pt x="2493463" y="793379"/>
                  </a:lnTo>
                  <a:lnTo>
                    <a:pt x="2493463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63321" y="792227"/>
              <a:ext cx="2493645" cy="71755"/>
            </a:xfrm>
            <a:custGeom>
              <a:avLst/>
              <a:gdLst/>
              <a:ahLst/>
              <a:cxnLst/>
              <a:rect l="l" t="t" r="r" b="b"/>
              <a:pathLst>
                <a:path w="2493645" h="71755">
                  <a:moveTo>
                    <a:pt x="2493463" y="0"/>
                  </a:moveTo>
                  <a:lnTo>
                    <a:pt x="0" y="0"/>
                  </a:lnTo>
                  <a:lnTo>
                    <a:pt x="0" y="71526"/>
                  </a:lnTo>
                  <a:lnTo>
                    <a:pt x="2493463" y="71526"/>
                  </a:lnTo>
                  <a:lnTo>
                    <a:pt x="2493463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71172" y="4911345"/>
              <a:ext cx="2938748" cy="5493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4653" y="8798454"/>
              <a:ext cx="2043812" cy="5493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15904" y="6927590"/>
              <a:ext cx="2246120" cy="5124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7671" y="6927590"/>
              <a:ext cx="1631144" cy="4577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85251" y="3098827"/>
              <a:ext cx="1390690" cy="6591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45312" y="3121454"/>
              <a:ext cx="1952998" cy="6044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987995" y="6616332"/>
              <a:ext cx="1815955" cy="7690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897316" y="4867705"/>
              <a:ext cx="1990305" cy="66092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74653" y="4208447"/>
              <a:ext cx="2011886" cy="201188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98288" y="6734240"/>
              <a:ext cx="2490908" cy="8991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84756" y="6339388"/>
              <a:ext cx="2302390" cy="1634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2590821" y="8498118"/>
              <a:ext cx="1690419" cy="111412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911348" y="8593838"/>
              <a:ext cx="1956275" cy="7111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616997" y="4868312"/>
              <a:ext cx="1383099" cy="7883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82459" y="4661030"/>
              <a:ext cx="1897212" cy="110670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64914" y="3237561"/>
              <a:ext cx="2357687" cy="42962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640138" y="2846332"/>
              <a:ext cx="1336817" cy="121207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766954" y="2895157"/>
              <a:ext cx="2251093" cy="100244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15578" y="8748638"/>
              <a:ext cx="1541743" cy="61308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433398" y="8691578"/>
              <a:ext cx="2174865" cy="7430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715839" y="8491866"/>
              <a:ext cx="1082675" cy="1049655"/>
            </a:xfrm>
            <a:custGeom>
              <a:avLst/>
              <a:gdLst/>
              <a:ahLst/>
              <a:cxnLst/>
              <a:rect l="l" t="t" r="r" b="b"/>
              <a:pathLst>
                <a:path w="1082675" h="1049654">
                  <a:moveTo>
                    <a:pt x="0" y="524787"/>
                  </a:moveTo>
                  <a:lnTo>
                    <a:pt x="7081" y="439653"/>
                  </a:lnTo>
                  <a:lnTo>
                    <a:pt x="27591" y="358895"/>
                  </a:lnTo>
                  <a:lnTo>
                    <a:pt x="60411" y="283595"/>
                  </a:lnTo>
                  <a:lnTo>
                    <a:pt x="104428" y="214832"/>
                  </a:lnTo>
                  <a:lnTo>
                    <a:pt x="158529" y="153687"/>
                  </a:lnTo>
                  <a:lnTo>
                    <a:pt x="221601" y="101238"/>
                  </a:lnTo>
                  <a:lnTo>
                    <a:pt x="292531" y="58566"/>
                  </a:lnTo>
                  <a:lnTo>
                    <a:pt x="370202" y="26748"/>
                  </a:lnTo>
                  <a:lnTo>
                    <a:pt x="453504" y="6865"/>
                  </a:lnTo>
                  <a:lnTo>
                    <a:pt x="541321" y="0"/>
                  </a:lnTo>
                  <a:lnTo>
                    <a:pt x="629139" y="6865"/>
                  </a:lnTo>
                  <a:lnTo>
                    <a:pt x="712442" y="26748"/>
                  </a:lnTo>
                  <a:lnTo>
                    <a:pt x="790113" y="58566"/>
                  </a:lnTo>
                  <a:lnTo>
                    <a:pt x="861045" y="101238"/>
                  </a:lnTo>
                  <a:lnTo>
                    <a:pt x="924117" y="153687"/>
                  </a:lnTo>
                  <a:lnTo>
                    <a:pt x="978220" y="214832"/>
                  </a:lnTo>
                  <a:lnTo>
                    <a:pt x="1022231" y="283595"/>
                  </a:lnTo>
                  <a:lnTo>
                    <a:pt x="1055053" y="358895"/>
                  </a:lnTo>
                  <a:lnTo>
                    <a:pt x="1075566" y="439653"/>
                  </a:lnTo>
                  <a:lnTo>
                    <a:pt x="1082648" y="524787"/>
                  </a:lnTo>
                  <a:lnTo>
                    <a:pt x="1075566" y="609912"/>
                  </a:lnTo>
                  <a:lnTo>
                    <a:pt x="1055053" y="690664"/>
                  </a:lnTo>
                  <a:lnTo>
                    <a:pt x="1022231" y="765961"/>
                  </a:lnTo>
                  <a:lnTo>
                    <a:pt x="978220" y="834719"/>
                  </a:lnTo>
                  <a:lnTo>
                    <a:pt x="924117" y="895871"/>
                  </a:lnTo>
                  <a:lnTo>
                    <a:pt x="861045" y="948324"/>
                  </a:lnTo>
                  <a:lnTo>
                    <a:pt x="790113" y="990999"/>
                  </a:lnTo>
                  <a:lnTo>
                    <a:pt x="712442" y="1022824"/>
                  </a:lnTo>
                  <a:lnTo>
                    <a:pt x="629139" y="1042711"/>
                  </a:lnTo>
                  <a:lnTo>
                    <a:pt x="541321" y="1049578"/>
                  </a:lnTo>
                  <a:lnTo>
                    <a:pt x="453504" y="1042711"/>
                  </a:lnTo>
                  <a:lnTo>
                    <a:pt x="370202" y="1022824"/>
                  </a:lnTo>
                  <a:lnTo>
                    <a:pt x="292531" y="990999"/>
                  </a:lnTo>
                  <a:lnTo>
                    <a:pt x="221601" y="948324"/>
                  </a:lnTo>
                  <a:lnTo>
                    <a:pt x="158529" y="895871"/>
                  </a:lnTo>
                  <a:lnTo>
                    <a:pt x="104428" y="834719"/>
                  </a:lnTo>
                  <a:lnTo>
                    <a:pt x="60411" y="765961"/>
                  </a:lnTo>
                  <a:lnTo>
                    <a:pt x="27591" y="690664"/>
                  </a:lnTo>
                  <a:lnTo>
                    <a:pt x="7081" y="609912"/>
                  </a:lnTo>
                  <a:lnTo>
                    <a:pt x="0" y="524787"/>
                  </a:lnTo>
                  <a:close/>
                </a:path>
              </a:pathLst>
            </a:custGeom>
            <a:ln w="2355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53106" y="8696028"/>
              <a:ext cx="389890" cy="647700"/>
            </a:xfrm>
            <a:custGeom>
              <a:avLst/>
              <a:gdLst/>
              <a:ahLst/>
              <a:cxnLst/>
              <a:rect l="l" t="t" r="r" b="b"/>
              <a:pathLst>
                <a:path w="389890" h="647700">
                  <a:moveTo>
                    <a:pt x="204213" y="0"/>
                  </a:moveTo>
                  <a:lnTo>
                    <a:pt x="108248" y="23088"/>
                  </a:lnTo>
                  <a:lnTo>
                    <a:pt x="34365" y="87609"/>
                  </a:lnTo>
                  <a:lnTo>
                    <a:pt x="0" y="177607"/>
                  </a:lnTo>
                  <a:lnTo>
                    <a:pt x="397" y="225815"/>
                  </a:lnTo>
                  <a:lnTo>
                    <a:pt x="12764" y="273311"/>
                  </a:lnTo>
                  <a:lnTo>
                    <a:pt x="106038" y="473304"/>
                  </a:lnTo>
                  <a:lnTo>
                    <a:pt x="186538" y="637101"/>
                  </a:lnTo>
                  <a:lnTo>
                    <a:pt x="189491" y="643770"/>
                  </a:lnTo>
                  <a:lnTo>
                    <a:pt x="196360" y="647571"/>
                  </a:lnTo>
                  <a:lnTo>
                    <a:pt x="212066" y="647571"/>
                  </a:lnTo>
                  <a:lnTo>
                    <a:pt x="218946" y="643770"/>
                  </a:lnTo>
                  <a:lnTo>
                    <a:pt x="221888" y="637101"/>
                  </a:lnTo>
                  <a:lnTo>
                    <a:pt x="302399" y="473304"/>
                  </a:lnTo>
                  <a:lnTo>
                    <a:pt x="389893" y="285687"/>
                  </a:lnTo>
                  <a:lnTo>
                    <a:pt x="204213" y="285687"/>
                  </a:lnTo>
                  <a:lnTo>
                    <a:pt x="169701" y="278996"/>
                  </a:lnTo>
                  <a:lnTo>
                    <a:pt x="141629" y="260693"/>
                  </a:lnTo>
                  <a:lnTo>
                    <a:pt x="122760" y="233458"/>
                  </a:lnTo>
                  <a:lnTo>
                    <a:pt x="115849" y="199983"/>
                  </a:lnTo>
                  <a:lnTo>
                    <a:pt x="122760" y="166497"/>
                  </a:lnTo>
                  <a:lnTo>
                    <a:pt x="141629" y="139273"/>
                  </a:lnTo>
                  <a:lnTo>
                    <a:pt x="169701" y="120970"/>
                  </a:lnTo>
                  <a:lnTo>
                    <a:pt x="204213" y="114279"/>
                  </a:lnTo>
                  <a:lnTo>
                    <a:pt x="388249" y="114279"/>
                  </a:lnTo>
                  <a:lnTo>
                    <a:pt x="374061" y="87609"/>
                  </a:lnTo>
                  <a:lnTo>
                    <a:pt x="340900" y="50616"/>
                  </a:lnTo>
                  <a:lnTo>
                    <a:pt x="300189" y="23088"/>
                  </a:lnTo>
                  <a:lnTo>
                    <a:pt x="253950" y="5916"/>
                  </a:lnTo>
                  <a:lnTo>
                    <a:pt x="2042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57320" y="8810307"/>
              <a:ext cx="204213" cy="1714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28741" y="1603595"/>
              <a:ext cx="15255242" cy="74519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75671" y="3846584"/>
              <a:ext cx="253005" cy="40306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456372" y="4112727"/>
              <a:ext cx="254191" cy="401156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018144" y="5484933"/>
            <a:ext cx="1049020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3990" marR="5080" indent="-161925">
              <a:lnSpc>
                <a:spcPct val="100000"/>
              </a:lnSpc>
              <a:spcBef>
                <a:spcPts val="95"/>
              </a:spcBef>
            </a:pPr>
            <a:r>
              <a:rPr sz="1650" b="1" spc="-55" dirty="0">
                <a:latin typeface="Tahoma"/>
                <a:cs typeface="Tahoma"/>
              </a:rPr>
              <a:t>VDE</a:t>
            </a:r>
            <a:r>
              <a:rPr sz="1650" b="1" spc="-110" dirty="0">
                <a:latin typeface="Tahoma"/>
                <a:cs typeface="Tahoma"/>
              </a:rPr>
              <a:t> </a:t>
            </a:r>
            <a:r>
              <a:rPr sz="1650" b="1" spc="-60" dirty="0">
                <a:latin typeface="Tahoma"/>
                <a:cs typeface="Tahoma"/>
              </a:rPr>
              <a:t>Mark, </a:t>
            </a:r>
            <a:r>
              <a:rPr sz="1650" b="1" spc="-10" dirty="0">
                <a:latin typeface="Tahoma"/>
                <a:cs typeface="Tahoma"/>
              </a:rPr>
              <a:t>Europe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306085" y="4278309"/>
            <a:ext cx="10927715" cy="3269615"/>
            <a:chOff x="4306085" y="4278309"/>
            <a:chExt cx="10927715" cy="3269615"/>
          </a:xfrm>
        </p:grpSpPr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96724" y="4609675"/>
              <a:ext cx="252642" cy="3974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01171" y="5464905"/>
              <a:ext cx="252557" cy="39746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1406938" y="5047198"/>
              <a:ext cx="859155" cy="2488565"/>
            </a:xfrm>
            <a:custGeom>
              <a:avLst/>
              <a:gdLst/>
              <a:ahLst/>
              <a:cxnLst/>
              <a:rect l="l" t="t" r="r" b="b"/>
              <a:pathLst>
                <a:path w="859154" h="2488565">
                  <a:moveTo>
                    <a:pt x="858761" y="2488205"/>
                  </a:moveTo>
                  <a:lnTo>
                    <a:pt x="858761" y="1244098"/>
                  </a:lnTo>
                  <a:lnTo>
                    <a:pt x="0" y="1244098"/>
                  </a:lnTo>
                  <a:lnTo>
                    <a:pt x="0" y="0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365281" y="5618376"/>
              <a:ext cx="1856105" cy="13970"/>
            </a:xfrm>
            <a:custGeom>
              <a:avLst/>
              <a:gdLst/>
              <a:ahLst/>
              <a:cxnLst/>
              <a:rect l="l" t="t" r="r" b="b"/>
              <a:pathLst>
                <a:path w="1856105" h="13970">
                  <a:moveTo>
                    <a:pt x="1856035" y="13524"/>
                  </a:moveTo>
                  <a:lnTo>
                    <a:pt x="928017" y="13524"/>
                  </a:lnTo>
                  <a:lnTo>
                    <a:pt x="928017" y="0"/>
                  </a:lnTo>
                  <a:lnTo>
                    <a:pt x="0" y="0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92408" y="4278309"/>
              <a:ext cx="253005" cy="40306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314022" y="4594079"/>
              <a:ext cx="1062990" cy="1001394"/>
            </a:xfrm>
            <a:custGeom>
              <a:avLst/>
              <a:gdLst/>
              <a:ahLst/>
              <a:cxnLst/>
              <a:rect l="l" t="t" r="r" b="b"/>
              <a:pathLst>
                <a:path w="1062989" h="1001395">
                  <a:moveTo>
                    <a:pt x="1062515" y="0"/>
                  </a:moveTo>
                  <a:lnTo>
                    <a:pt x="531258" y="0"/>
                  </a:lnTo>
                  <a:lnTo>
                    <a:pt x="531258" y="1000778"/>
                  </a:lnTo>
                  <a:lnTo>
                    <a:pt x="0" y="1000778"/>
                  </a:lnTo>
                </a:path>
              </a:pathLst>
            </a:custGeom>
            <a:ln w="157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461119" y="5907120"/>
            <a:ext cx="223012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45" dirty="0">
                <a:latin typeface="Tahoma"/>
                <a:cs typeface="Tahoma"/>
              </a:rPr>
              <a:t>UL</a:t>
            </a:r>
            <a:r>
              <a:rPr sz="1650" b="1" spc="-105" dirty="0">
                <a:latin typeface="Tahoma"/>
                <a:cs typeface="Tahoma"/>
              </a:rPr>
              <a:t> </a:t>
            </a:r>
            <a:r>
              <a:rPr sz="1650" b="1" spc="-65" dirty="0">
                <a:latin typeface="Tahoma"/>
                <a:cs typeface="Tahoma"/>
              </a:rPr>
              <a:t>Mark,</a:t>
            </a:r>
            <a:r>
              <a:rPr sz="1650" b="1" spc="-105" dirty="0">
                <a:latin typeface="Tahoma"/>
                <a:cs typeface="Tahoma"/>
              </a:rPr>
              <a:t> </a:t>
            </a:r>
            <a:r>
              <a:rPr sz="1650" b="1" spc="-50" dirty="0">
                <a:latin typeface="Tahoma"/>
                <a:cs typeface="Tahoma"/>
              </a:rPr>
              <a:t>US</a:t>
            </a:r>
            <a:r>
              <a:rPr sz="1650" b="1" spc="-110" dirty="0">
                <a:latin typeface="Tahoma"/>
                <a:cs typeface="Tahoma"/>
              </a:rPr>
              <a:t> </a:t>
            </a:r>
            <a:r>
              <a:rPr sz="1650" b="1" dirty="0">
                <a:latin typeface="Tahoma"/>
                <a:cs typeface="Tahoma"/>
              </a:rPr>
              <a:t>&amp;</a:t>
            </a:r>
            <a:r>
              <a:rPr sz="1650" b="1" spc="-105" dirty="0">
                <a:latin typeface="Tahoma"/>
                <a:cs typeface="Tahoma"/>
              </a:rPr>
              <a:t> </a:t>
            </a:r>
            <a:r>
              <a:rPr sz="1650" b="1" spc="-35" dirty="0">
                <a:latin typeface="Tahoma"/>
                <a:cs typeface="Tahoma"/>
              </a:rPr>
              <a:t>Canada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7385" y="4434494"/>
            <a:ext cx="2660015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88010">
              <a:lnSpc>
                <a:spcPct val="100000"/>
              </a:lnSpc>
              <a:spcBef>
                <a:spcPts val="95"/>
              </a:spcBef>
            </a:pPr>
            <a:r>
              <a:rPr sz="1650" b="1" spc="-45" dirty="0">
                <a:latin typeface="Tahoma"/>
                <a:cs typeface="Tahoma"/>
              </a:rPr>
              <a:t>UL</a:t>
            </a:r>
            <a:r>
              <a:rPr sz="1650" b="1" spc="-114" dirty="0">
                <a:latin typeface="Tahoma"/>
                <a:cs typeface="Tahoma"/>
              </a:rPr>
              <a:t> </a:t>
            </a:r>
            <a:r>
              <a:rPr sz="1650" b="1" spc="-10" dirty="0">
                <a:latin typeface="Tahoma"/>
                <a:cs typeface="Tahoma"/>
              </a:rPr>
              <a:t>Recognized </a:t>
            </a:r>
            <a:r>
              <a:rPr sz="1650" b="1" spc="-65" dirty="0">
                <a:latin typeface="Tahoma"/>
                <a:cs typeface="Tahoma"/>
              </a:rPr>
              <a:t>Components,</a:t>
            </a:r>
            <a:r>
              <a:rPr sz="1650" b="1" spc="-90" dirty="0">
                <a:latin typeface="Tahoma"/>
                <a:cs typeface="Tahoma"/>
              </a:rPr>
              <a:t> </a:t>
            </a:r>
            <a:r>
              <a:rPr sz="1650" b="1" spc="-50" dirty="0">
                <a:latin typeface="Tahoma"/>
                <a:cs typeface="Tahoma"/>
              </a:rPr>
              <a:t>US</a:t>
            </a:r>
            <a:r>
              <a:rPr sz="1650" b="1" spc="-95" dirty="0">
                <a:latin typeface="Tahoma"/>
                <a:cs typeface="Tahoma"/>
              </a:rPr>
              <a:t> </a:t>
            </a:r>
            <a:r>
              <a:rPr sz="1650" b="1" dirty="0">
                <a:latin typeface="Tahoma"/>
                <a:cs typeface="Tahoma"/>
              </a:rPr>
              <a:t>&amp;</a:t>
            </a:r>
            <a:r>
              <a:rPr sz="1650" b="1" spc="-85" dirty="0">
                <a:latin typeface="Tahoma"/>
                <a:cs typeface="Tahoma"/>
              </a:rPr>
              <a:t> </a:t>
            </a:r>
            <a:r>
              <a:rPr sz="1650" b="1" spc="-50" dirty="0">
                <a:latin typeface="Tahoma"/>
                <a:cs typeface="Tahoma"/>
              </a:rPr>
              <a:t>Canada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502415" y="3687573"/>
            <a:ext cx="5763895" cy="1152525"/>
            <a:chOff x="2502415" y="3687573"/>
            <a:chExt cx="5763895" cy="1152525"/>
          </a:xfrm>
        </p:grpSpPr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02415" y="4210259"/>
              <a:ext cx="1382963" cy="62970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93826" y="3687573"/>
              <a:ext cx="871994" cy="56511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8243634" y="3788650"/>
            <a:ext cx="141605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60" dirty="0">
                <a:latin typeface="Tahoma"/>
                <a:cs typeface="Tahoma"/>
              </a:rPr>
              <a:t>Asta</a:t>
            </a:r>
            <a:r>
              <a:rPr sz="1650" b="1" spc="-85" dirty="0">
                <a:latin typeface="Tahoma"/>
                <a:cs typeface="Tahoma"/>
              </a:rPr>
              <a:t> </a:t>
            </a:r>
            <a:r>
              <a:rPr sz="1650" b="1" spc="-60" dirty="0">
                <a:latin typeface="Tahoma"/>
                <a:cs typeface="Tahoma"/>
              </a:rPr>
              <a:t>Mark,</a:t>
            </a:r>
            <a:r>
              <a:rPr sz="1650" b="1" spc="-80" dirty="0">
                <a:latin typeface="Tahoma"/>
                <a:cs typeface="Tahoma"/>
              </a:rPr>
              <a:t> </a:t>
            </a:r>
            <a:r>
              <a:rPr sz="1650" b="1" spc="-25" dirty="0">
                <a:latin typeface="Tahoma"/>
                <a:cs typeface="Tahoma"/>
              </a:rPr>
              <a:t>UK</a:t>
            </a:r>
            <a:endParaRPr sz="1650">
              <a:latin typeface="Tahoma"/>
              <a:cs typeface="Tahoma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424025" y="4868469"/>
            <a:ext cx="626818" cy="399328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8027044" y="4942123"/>
            <a:ext cx="1791970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55" dirty="0">
                <a:latin typeface="Tahoma"/>
                <a:cs typeface="Tahoma"/>
              </a:rPr>
              <a:t>TUV</a:t>
            </a:r>
            <a:r>
              <a:rPr sz="1650" b="1" spc="-95" dirty="0">
                <a:latin typeface="Tahoma"/>
                <a:cs typeface="Tahoma"/>
              </a:rPr>
              <a:t> </a:t>
            </a:r>
            <a:r>
              <a:rPr sz="1650" b="1" spc="-65" dirty="0">
                <a:latin typeface="Tahoma"/>
                <a:cs typeface="Tahoma"/>
              </a:rPr>
              <a:t>Mark,</a:t>
            </a:r>
            <a:r>
              <a:rPr sz="1650" b="1" spc="-90" dirty="0">
                <a:latin typeface="Tahoma"/>
                <a:cs typeface="Tahoma"/>
              </a:rPr>
              <a:t> </a:t>
            </a:r>
            <a:r>
              <a:rPr sz="1650" b="1" spc="-40" dirty="0">
                <a:latin typeface="Tahoma"/>
                <a:cs typeface="Tahoma"/>
              </a:rPr>
              <a:t>Europe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150096" y="3729848"/>
            <a:ext cx="4996815" cy="4918075"/>
            <a:chOff x="7150096" y="3729848"/>
            <a:chExt cx="4996815" cy="4918075"/>
          </a:xfrm>
        </p:grpSpPr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0096" y="5349355"/>
              <a:ext cx="833670" cy="5651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89104" y="3729848"/>
              <a:ext cx="254212" cy="40115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26036" y="8284053"/>
              <a:ext cx="620504" cy="36338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41240" y="7537309"/>
              <a:ext cx="1038292" cy="680869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1956987" y="7696384"/>
            <a:ext cx="1739900" cy="1040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65" dirty="0">
                <a:latin typeface="Tahoma"/>
                <a:cs typeface="Tahoma"/>
              </a:rPr>
              <a:t>SASO</a:t>
            </a:r>
            <a:r>
              <a:rPr sz="1650" b="1" spc="-85" dirty="0">
                <a:latin typeface="Tahoma"/>
                <a:cs typeface="Tahoma"/>
              </a:rPr>
              <a:t> </a:t>
            </a:r>
            <a:r>
              <a:rPr sz="1650" b="1" spc="-65" dirty="0">
                <a:latin typeface="Tahoma"/>
                <a:cs typeface="Tahoma"/>
              </a:rPr>
              <a:t>Mark,</a:t>
            </a:r>
            <a:r>
              <a:rPr sz="1650" b="1" spc="-85" dirty="0">
                <a:latin typeface="Tahoma"/>
                <a:cs typeface="Tahoma"/>
              </a:rPr>
              <a:t> </a:t>
            </a:r>
            <a:r>
              <a:rPr sz="1650" b="1" spc="-25" dirty="0">
                <a:latin typeface="Tahoma"/>
                <a:cs typeface="Tahoma"/>
              </a:rPr>
              <a:t>UAE</a:t>
            </a:r>
            <a:endParaRPr sz="16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650">
              <a:latin typeface="Tahoma"/>
              <a:cs typeface="Tahoma"/>
            </a:endParaRPr>
          </a:p>
          <a:p>
            <a:pPr marL="304800" marR="5080" indent="224154">
              <a:lnSpc>
                <a:spcPct val="100000"/>
              </a:lnSpc>
              <a:spcBef>
                <a:spcPts val="5"/>
              </a:spcBef>
            </a:pPr>
            <a:r>
              <a:rPr sz="1650" b="1" spc="-50" dirty="0">
                <a:latin typeface="Tahoma"/>
                <a:cs typeface="Tahoma"/>
              </a:rPr>
              <a:t>GCC</a:t>
            </a:r>
            <a:r>
              <a:rPr sz="1650" b="1" spc="-95" dirty="0">
                <a:latin typeface="Tahoma"/>
                <a:cs typeface="Tahoma"/>
              </a:rPr>
              <a:t> </a:t>
            </a:r>
            <a:r>
              <a:rPr sz="1650" b="1" spc="-20" dirty="0">
                <a:latin typeface="Tahoma"/>
                <a:cs typeface="Tahoma"/>
              </a:rPr>
              <a:t>Mark </a:t>
            </a:r>
            <a:r>
              <a:rPr sz="1650" b="1" spc="-45" dirty="0">
                <a:latin typeface="Tahoma"/>
                <a:cs typeface="Tahoma"/>
              </a:rPr>
              <a:t>Gulf</a:t>
            </a:r>
            <a:r>
              <a:rPr sz="1650" b="1" spc="-100" dirty="0">
                <a:latin typeface="Tahoma"/>
                <a:cs typeface="Tahoma"/>
              </a:rPr>
              <a:t> </a:t>
            </a:r>
            <a:r>
              <a:rPr sz="1650" b="1" spc="-50" dirty="0">
                <a:latin typeface="Tahoma"/>
                <a:cs typeface="Tahoma"/>
              </a:rPr>
              <a:t>Countries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7972930" y="4643074"/>
            <a:ext cx="165798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60" dirty="0">
                <a:latin typeface="Tahoma"/>
                <a:cs typeface="Tahoma"/>
              </a:rPr>
              <a:t>PSE</a:t>
            </a:r>
            <a:r>
              <a:rPr sz="1650" b="1" spc="-95" dirty="0">
                <a:latin typeface="Tahoma"/>
                <a:cs typeface="Tahoma"/>
              </a:rPr>
              <a:t> </a:t>
            </a:r>
            <a:r>
              <a:rPr sz="1650" b="1" spc="-65" dirty="0">
                <a:latin typeface="Tahoma"/>
                <a:cs typeface="Tahoma"/>
              </a:rPr>
              <a:t>Mark,</a:t>
            </a:r>
            <a:r>
              <a:rPr sz="1650" b="1" spc="-85" dirty="0">
                <a:latin typeface="Tahoma"/>
                <a:cs typeface="Tahoma"/>
              </a:rPr>
              <a:t> </a:t>
            </a:r>
            <a:r>
              <a:rPr sz="1650" b="1" spc="-30" dirty="0">
                <a:latin typeface="Tahoma"/>
                <a:cs typeface="Tahoma"/>
              </a:rPr>
              <a:t>Japan</a:t>
            </a:r>
            <a:endParaRPr sz="165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63322" y="0"/>
            <a:ext cx="16992600" cy="9302115"/>
            <a:chOff x="963322" y="0"/>
            <a:chExt cx="16992600" cy="9302115"/>
          </a:xfrm>
        </p:grpSpPr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952782" y="4503318"/>
              <a:ext cx="1002691" cy="58804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972467" y="4525118"/>
              <a:ext cx="917773" cy="50166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153150" y="5275074"/>
              <a:ext cx="1228444" cy="75215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405364" y="6432055"/>
              <a:ext cx="924474" cy="62161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426546" y="8682804"/>
              <a:ext cx="925102" cy="61897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711250" y="4599294"/>
              <a:ext cx="252557" cy="39745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6009673" y="4775948"/>
              <a:ext cx="963294" cy="5715"/>
            </a:xfrm>
            <a:custGeom>
              <a:avLst/>
              <a:gdLst/>
              <a:ahLst/>
              <a:cxnLst/>
              <a:rect l="l" t="t" r="r" b="b"/>
              <a:pathLst>
                <a:path w="963294" h="5714">
                  <a:moveTo>
                    <a:pt x="962794" y="0"/>
                  </a:moveTo>
                  <a:lnTo>
                    <a:pt x="481397" y="0"/>
                  </a:lnTo>
                  <a:lnTo>
                    <a:pt x="481397" y="5392"/>
                  </a:lnTo>
                  <a:lnTo>
                    <a:pt x="0" y="5392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65315" y="6233866"/>
              <a:ext cx="252642" cy="39746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27698" y="7218936"/>
              <a:ext cx="252642" cy="39746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5572623" y="7687267"/>
              <a:ext cx="779145" cy="1021715"/>
            </a:xfrm>
            <a:custGeom>
              <a:avLst/>
              <a:gdLst/>
              <a:ahLst/>
              <a:cxnLst/>
              <a:rect l="l" t="t" r="r" b="b"/>
              <a:pathLst>
                <a:path w="779144" h="1021715">
                  <a:moveTo>
                    <a:pt x="779026" y="1021513"/>
                  </a:moveTo>
                  <a:lnTo>
                    <a:pt x="779026" y="510757"/>
                  </a:lnTo>
                  <a:lnTo>
                    <a:pt x="0" y="510757"/>
                  </a:lnTo>
                  <a:lnTo>
                    <a:pt x="0" y="0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4683576" y="6420268"/>
              <a:ext cx="1508760" cy="299720"/>
            </a:xfrm>
            <a:custGeom>
              <a:avLst/>
              <a:gdLst/>
              <a:ahLst/>
              <a:cxnLst/>
              <a:rect l="l" t="t" r="r" b="b"/>
              <a:pathLst>
                <a:path w="1508759" h="299720">
                  <a:moveTo>
                    <a:pt x="1508286" y="299139"/>
                  </a:moveTo>
                  <a:lnTo>
                    <a:pt x="754145" y="299139"/>
                  </a:lnTo>
                  <a:lnTo>
                    <a:pt x="754145" y="0"/>
                  </a:lnTo>
                  <a:lnTo>
                    <a:pt x="0" y="0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860180" y="4321438"/>
              <a:ext cx="1495425" cy="545465"/>
            </a:xfrm>
            <a:custGeom>
              <a:avLst/>
              <a:gdLst/>
              <a:ahLst/>
              <a:cxnLst/>
              <a:rect l="l" t="t" r="r" b="b"/>
              <a:pathLst>
                <a:path w="1495425" h="545464">
                  <a:moveTo>
                    <a:pt x="0" y="545282"/>
                  </a:moveTo>
                  <a:lnTo>
                    <a:pt x="54860" y="545282"/>
                  </a:lnTo>
                  <a:lnTo>
                    <a:pt x="54860" y="0"/>
                  </a:lnTo>
                  <a:lnTo>
                    <a:pt x="1495276" y="0"/>
                  </a:lnTo>
                </a:path>
              </a:pathLst>
            </a:custGeom>
            <a:ln w="235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63322" y="0"/>
              <a:ext cx="8272145" cy="793750"/>
            </a:xfrm>
            <a:custGeom>
              <a:avLst/>
              <a:gdLst/>
              <a:ahLst/>
              <a:cxnLst/>
              <a:rect l="l" t="t" r="r" b="b"/>
              <a:pathLst>
                <a:path w="8272145" h="793750">
                  <a:moveTo>
                    <a:pt x="8271998" y="0"/>
                  </a:moveTo>
                  <a:lnTo>
                    <a:pt x="0" y="0"/>
                  </a:lnTo>
                  <a:lnTo>
                    <a:pt x="0" y="793379"/>
                  </a:lnTo>
                  <a:lnTo>
                    <a:pt x="8271998" y="793379"/>
                  </a:lnTo>
                  <a:lnTo>
                    <a:pt x="8271998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63322" y="792227"/>
              <a:ext cx="8272145" cy="38100"/>
            </a:xfrm>
            <a:custGeom>
              <a:avLst/>
              <a:gdLst/>
              <a:ahLst/>
              <a:cxnLst/>
              <a:rect l="l" t="t" r="r" b="b"/>
              <a:pathLst>
                <a:path w="8272145" h="38100">
                  <a:moveTo>
                    <a:pt x="8271998" y="0"/>
                  </a:moveTo>
                  <a:lnTo>
                    <a:pt x="0" y="0"/>
                  </a:lnTo>
                  <a:lnTo>
                    <a:pt x="0" y="37590"/>
                  </a:lnTo>
                  <a:lnTo>
                    <a:pt x="8271998" y="37590"/>
                  </a:lnTo>
                  <a:lnTo>
                    <a:pt x="8271998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025920" y="4048117"/>
              <a:ext cx="1203960" cy="631190"/>
            </a:xfrm>
            <a:custGeom>
              <a:avLst/>
              <a:gdLst/>
              <a:ahLst/>
              <a:cxnLst/>
              <a:rect l="l" t="t" r="r" b="b"/>
              <a:pathLst>
                <a:path w="1203960" h="631189">
                  <a:moveTo>
                    <a:pt x="1203888" y="0"/>
                  </a:moveTo>
                  <a:lnTo>
                    <a:pt x="601945" y="0"/>
                  </a:lnTo>
                  <a:lnTo>
                    <a:pt x="601945" y="630860"/>
                  </a:lnTo>
                  <a:lnTo>
                    <a:pt x="0" y="630860"/>
                  </a:lnTo>
                </a:path>
              </a:pathLst>
            </a:custGeom>
            <a:ln w="157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01684" y="5247578"/>
              <a:ext cx="1432082" cy="617174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6547424" y="5515090"/>
            <a:ext cx="152590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60" dirty="0">
                <a:latin typeface="Tahoma"/>
                <a:cs typeface="Tahoma"/>
              </a:rPr>
              <a:t>ISI</a:t>
            </a:r>
            <a:r>
              <a:rPr sz="1650" b="1" spc="-95" dirty="0">
                <a:latin typeface="Tahoma"/>
                <a:cs typeface="Tahoma"/>
              </a:rPr>
              <a:t> </a:t>
            </a:r>
            <a:r>
              <a:rPr sz="1650" b="1" spc="-65" dirty="0">
                <a:latin typeface="Tahoma"/>
                <a:cs typeface="Tahoma"/>
              </a:rPr>
              <a:t>Mark,</a:t>
            </a:r>
            <a:r>
              <a:rPr sz="1650" b="1" spc="-90" dirty="0">
                <a:latin typeface="Tahoma"/>
                <a:cs typeface="Tahoma"/>
              </a:rPr>
              <a:t> </a:t>
            </a:r>
            <a:r>
              <a:rPr sz="1650" b="1" spc="-35" dirty="0">
                <a:latin typeface="Tahoma"/>
                <a:cs typeface="Tahoma"/>
              </a:rPr>
              <a:t>India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7459543" y="6560503"/>
            <a:ext cx="233108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65" dirty="0">
                <a:latin typeface="Tahoma"/>
                <a:cs typeface="Tahoma"/>
              </a:rPr>
              <a:t>Spring</a:t>
            </a:r>
            <a:r>
              <a:rPr sz="1650" b="1" spc="-75" dirty="0">
                <a:latin typeface="Tahoma"/>
                <a:cs typeface="Tahoma"/>
              </a:rPr>
              <a:t> </a:t>
            </a:r>
            <a:r>
              <a:rPr sz="1650" b="1" spc="-60" dirty="0">
                <a:latin typeface="Tahoma"/>
                <a:cs typeface="Tahoma"/>
              </a:rPr>
              <a:t>Mark,</a:t>
            </a:r>
            <a:r>
              <a:rPr sz="1650" b="1" spc="-75" dirty="0">
                <a:latin typeface="Tahoma"/>
                <a:cs typeface="Tahoma"/>
              </a:rPr>
              <a:t> </a:t>
            </a:r>
            <a:r>
              <a:rPr sz="1650" b="1" spc="-50" dirty="0">
                <a:latin typeface="Tahoma"/>
                <a:cs typeface="Tahoma"/>
              </a:rPr>
              <a:t>Singapore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6435280" y="8852370"/>
            <a:ext cx="2052955" cy="276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b="1" spc="-65" dirty="0">
                <a:latin typeface="Tahoma"/>
                <a:cs typeface="Tahoma"/>
              </a:rPr>
              <a:t>NSW</a:t>
            </a:r>
            <a:r>
              <a:rPr sz="1650" b="1" spc="-100" dirty="0">
                <a:latin typeface="Tahoma"/>
                <a:cs typeface="Tahoma"/>
              </a:rPr>
              <a:t> </a:t>
            </a:r>
            <a:r>
              <a:rPr sz="1650" b="1" spc="-65" dirty="0">
                <a:latin typeface="Tahoma"/>
                <a:cs typeface="Tahoma"/>
              </a:rPr>
              <a:t>Mark,</a:t>
            </a:r>
            <a:r>
              <a:rPr sz="1650" b="1" spc="-90" dirty="0">
                <a:latin typeface="Tahoma"/>
                <a:cs typeface="Tahoma"/>
              </a:rPr>
              <a:t> </a:t>
            </a:r>
            <a:r>
              <a:rPr sz="1650" b="1" spc="-50" dirty="0">
                <a:latin typeface="Tahoma"/>
                <a:cs typeface="Tahoma"/>
              </a:rPr>
              <a:t>Australia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56" name="object 5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0" dirty="0"/>
              <a:t>Product</a:t>
            </a:r>
            <a:r>
              <a:rPr spc="-215" dirty="0"/>
              <a:t> </a:t>
            </a:r>
            <a:r>
              <a:rPr spc="-135" dirty="0"/>
              <a:t>Global</a:t>
            </a:r>
            <a:r>
              <a:rPr spc="-210" dirty="0"/>
              <a:t> </a:t>
            </a:r>
            <a:r>
              <a:rPr spc="-70" dirty="0"/>
              <a:t>Certifications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20104100" cy="11306175"/>
            <a:chOff x="0" y="0"/>
            <a:chExt cx="20104100" cy="11306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55351" y="10296983"/>
              <a:ext cx="1402784" cy="694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1017225"/>
              <a:ext cx="20104100" cy="288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3374" y="0"/>
              <a:ext cx="19100725" cy="1085322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03687" y="8520234"/>
            <a:ext cx="1760220" cy="8572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556895">
              <a:lnSpc>
                <a:spcPct val="101400"/>
              </a:lnSpc>
              <a:spcBef>
                <a:spcPts val="75"/>
              </a:spcBef>
            </a:pPr>
            <a:r>
              <a:rPr sz="2700" b="1" spc="-25" dirty="0">
                <a:solidFill>
                  <a:srgbClr val="0070C0"/>
                </a:solidFill>
                <a:latin typeface="Arial"/>
                <a:cs typeface="Arial"/>
              </a:rPr>
              <a:t>ISO </a:t>
            </a:r>
            <a:r>
              <a:rPr sz="2700" b="1" spc="55" dirty="0">
                <a:solidFill>
                  <a:srgbClr val="0070C0"/>
                </a:solidFill>
                <a:latin typeface="Arial"/>
                <a:cs typeface="Arial"/>
              </a:rPr>
              <a:t>9001:2015</a:t>
            </a:r>
            <a:endParaRPr sz="27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63322" y="0"/>
            <a:ext cx="16767175" cy="8307705"/>
            <a:chOff x="963322" y="0"/>
            <a:chExt cx="16767175" cy="830770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28863" y="2475317"/>
              <a:ext cx="4093697" cy="580254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214779" y="2460312"/>
              <a:ext cx="4123690" cy="5831840"/>
            </a:xfrm>
            <a:custGeom>
              <a:avLst/>
              <a:gdLst/>
              <a:ahLst/>
              <a:cxnLst/>
              <a:rect l="l" t="t" r="r" b="b"/>
              <a:pathLst>
                <a:path w="4123690" h="5831840">
                  <a:moveTo>
                    <a:pt x="0" y="0"/>
                  </a:moveTo>
                  <a:lnTo>
                    <a:pt x="4123222" y="0"/>
                  </a:lnTo>
                  <a:lnTo>
                    <a:pt x="4123222" y="5831585"/>
                  </a:lnTo>
                  <a:lnTo>
                    <a:pt x="0" y="5831585"/>
                  </a:lnTo>
                  <a:lnTo>
                    <a:pt x="0" y="0"/>
                  </a:lnTo>
                  <a:close/>
                </a:path>
              </a:pathLst>
            </a:custGeom>
            <a:ln w="314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0926" y="2475317"/>
              <a:ext cx="4093697" cy="580254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406434" y="2460312"/>
              <a:ext cx="4123690" cy="5831840"/>
            </a:xfrm>
            <a:custGeom>
              <a:avLst/>
              <a:gdLst/>
              <a:ahLst/>
              <a:cxnLst/>
              <a:rect l="l" t="t" r="r" b="b"/>
              <a:pathLst>
                <a:path w="4123690" h="5831840">
                  <a:moveTo>
                    <a:pt x="0" y="0"/>
                  </a:moveTo>
                  <a:lnTo>
                    <a:pt x="4123222" y="0"/>
                  </a:lnTo>
                  <a:lnTo>
                    <a:pt x="4123222" y="5831585"/>
                  </a:lnTo>
                  <a:lnTo>
                    <a:pt x="0" y="5831585"/>
                  </a:lnTo>
                  <a:lnTo>
                    <a:pt x="0" y="0"/>
                  </a:lnTo>
                  <a:close/>
                </a:path>
              </a:pathLst>
            </a:custGeom>
            <a:ln w="314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12988" y="2475317"/>
              <a:ext cx="4086158" cy="579249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598120" y="2460312"/>
              <a:ext cx="4116704" cy="5821680"/>
            </a:xfrm>
            <a:custGeom>
              <a:avLst/>
              <a:gdLst/>
              <a:ahLst/>
              <a:cxnLst/>
              <a:rect l="l" t="t" r="r" b="b"/>
              <a:pathLst>
                <a:path w="4116705" h="5821680">
                  <a:moveTo>
                    <a:pt x="0" y="0"/>
                  </a:moveTo>
                  <a:lnTo>
                    <a:pt x="4116148" y="0"/>
                  </a:lnTo>
                  <a:lnTo>
                    <a:pt x="4116148" y="5821559"/>
                  </a:lnTo>
                  <a:lnTo>
                    <a:pt x="0" y="5821559"/>
                  </a:lnTo>
                  <a:lnTo>
                    <a:pt x="0" y="0"/>
                  </a:lnTo>
                  <a:close/>
                </a:path>
              </a:pathLst>
            </a:custGeom>
            <a:ln w="314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63322" y="0"/>
              <a:ext cx="6785609" cy="793750"/>
            </a:xfrm>
            <a:custGeom>
              <a:avLst/>
              <a:gdLst/>
              <a:ahLst/>
              <a:cxnLst/>
              <a:rect l="l" t="t" r="r" b="b"/>
              <a:pathLst>
                <a:path w="6785609" h="793750">
                  <a:moveTo>
                    <a:pt x="6785132" y="0"/>
                  </a:moveTo>
                  <a:lnTo>
                    <a:pt x="0" y="0"/>
                  </a:lnTo>
                  <a:lnTo>
                    <a:pt x="0" y="793379"/>
                  </a:lnTo>
                  <a:lnTo>
                    <a:pt x="6785132" y="793379"/>
                  </a:lnTo>
                  <a:lnTo>
                    <a:pt x="6785132" y="0"/>
                  </a:lnTo>
                  <a:close/>
                </a:path>
              </a:pathLst>
            </a:custGeom>
            <a:solidFill>
              <a:srgbClr val="065A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63322" y="792227"/>
              <a:ext cx="6785609" cy="38100"/>
            </a:xfrm>
            <a:custGeom>
              <a:avLst/>
              <a:gdLst/>
              <a:ahLst/>
              <a:cxnLst/>
              <a:rect l="l" t="t" r="r" b="b"/>
              <a:pathLst>
                <a:path w="6785609" h="38100">
                  <a:moveTo>
                    <a:pt x="6785132" y="0"/>
                  </a:moveTo>
                  <a:lnTo>
                    <a:pt x="0" y="0"/>
                  </a:lnTo>
                  <a:lnTo>
                    <a:pt x="0" y="37590"/>
                  </a:lnTo>
                  <a:lnTo>
                    <a:pt x="6785132" y="37590"/>
                  </a:lnTo>
                  <a:lnTo>
                    <a:pt x="6785132" y="0"/>
                  </a:lnTo>
                  <a:close/>
                </a:path>
              </a:pathLst>
            </a:custGeom>
            <a:solidFill>
              <a:srgbClr val="27A8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715892" y="8547876"/>
            <a:ext cx="1983105" cy="85979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73735">
              <a:lnSpc>
                <a:spcPct val="102000"/>
              </a:lnSpc>
              <a:spcBef>
                <a:spcPts val="55"/>
              </a:spcBef>
            </a:pPr>
            <a:r>
              <a:rPr sz="2700" b="1" spc="-25" dirty="0">
                <a:solidFill>
                  <a:srgbClr val="0070C0"/>
                </a:solidFill>
                <a:latin typeface="Arial"/>
                <a:cs typeface="Arial"/>
              </a:rPr>
              <a:t>ISO </a:t>
            </a:r>
            <a:r>
              <a:rPr sz="2700" b="1" spc="45" dirty="0">
                <a:solidFill>
                  <a:srgbClr val="0070C0"/>
                </a:solidFill>
                <a:latin typeface="Arial"/>
                <a:cs typeface="Arial"/>
              </a:rPr>
              <a:t>14001:</a:t>
            </a:r>
            <a:r>
              <a:rPr sz="2700" b="1" spc="-50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700" b="1" spc="65" dirty="0">
                <a:solidFill>
                  <a:srgbClr val="0070C0"/>
                </a:solidFill>
                <a:latin typeface="Arial"/>
                <a:cs typeface="Arial"/>
              </a:rPr>
              <a:t>2015</a:t>
            </a:r>
            <a:endParaRPr sz="2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860040" y="8452382"/>
            <a:ext cx="1937385" cy="9505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48970">
              <a:lnSpc>
                <a:spcPct val="112400"/>
              </a:lnSpc>
              <a:spcBef>
                <a:spcPts val="95"/>
              </a:spcBef>
            </a:pPr>
            <a:r>
              <a:rPr sz="2700" b="1" spc="-25" dirty="0">
                <a:solidFill>
                  <a:srgbClr val="0070C0"/>
                </a:solidFill>
                <a:latin typeface="Arial"/>
                <a:cs typeface="Arial"/>
              </a:rPr>
              <a:t>ISO </a:t>
            </a:r>
            <a:r>
              <a:rPr sz="2700" b="1" spc="40" dirty="0">
                <a:solidFill>
                  <a:srgbClr val="0070C0"/>
                </a:solidFill>
                <a:latin typeface="Arial"/>
                <a:cs typeface="Arial"/>
              </a:rPr>
              <a:t>45001:2018</a:t>
            </a:r>
            <a:endParaRPr sz="2700">
              <a:latin typeface="Arial"/>
              <a:cs typeface="Arial"/>
            </a:endParaRPr>
          </a:p>
        </p:txBody>
      </p: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0" dirty="0"/>
              <a:t>Industrial</a:t>
            </a:r>
            <a:r>
              <a:rPr spc="-175" dirty="0"/>
              <a:t> </a:t>
            </a:r>
            <a:r>
              <a:rPr spc="-80" dirty="0"/>
              <a:t>Certifications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1647</Words>
  <Application>Microsoft Office PowerPoint</Application>
  <PresentationFormat>Custom</PresentationFormat>
  <Paragraphs>376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Arial MT</vt:lpstr>
      <vt:lpstr>Calibri</vt:lpstr>
      <vt:lpstr>Palatino Linotype</vt:lpstr>
      <vt:lpstr>Tahoma</vt:lpstr>
      <vt:lpstr>Times New Roman</vt:lpstr>
      <vt:lpstr>Wingdings</vt:lpstr>
      <vt:lpstr>Office Theme</vt:lpstr>
      <vt:lpstr>Corporate Presentation</vt:lpstr>
      <vt:lpstr>About Us</vt:lpstr>
      <vt:lpstr>Product Verticals</vt:lpstr>
      <vt:lpstr>Manufacturing Locations</vt:lpstr>
      <vt:lpstr>Wire &amp; Cable Facilities</vt:lpstr>
      <vt:lpstr>Global Footprint</vt:lpstr>
      <vt:lpstr>Clientele</vt:lpstr>
      <vt:lpstr>Product Global Certifications</vt:lpstr>
      <vt:lpstr>Industrial Certifications</vt:lpstr>
      <vt:lpstr>Wiring Harness</vt:lpstr>
      <vt:lpstr>Cutting &amp; Crimping Machines</vt:lpstr>
      <vt:lpstr>Power Cords</vt:lpstr>
      <vt:lpstr>Power Cords</vt:lpstr>
      <vt:lpstr>Power Cords</vt:lpstr>
      <vt:lpstr>Power Cords</vt:lpstr>
      <vt:lpstr>Power Cords</vt:lpstr>
      <vt:lpstr>Power Cords</vt:lpstr>
      <vt:lpstr>Power Cords</vt:lpstr>
      <vt:lpstr>Wires &amp; Cables Overview</vt:lpstr>
      <vt:lpstr>Wires &amp; Cables Manufacturing Capabilities</vt:lpstr>
      <vt:lpstr>Wires &amp; Cables</vt:lpstr>
      <vt:lpstr>In House Copper Drawing</vt:lpstr>
      <vt:lpstr>In House Compounding</vt:lpstr>
      <vt:lpstr>Wires &amp; Cables</vt:lpstr>
      <vt:lpstr>E Beam Technology</vt:lpstr>
      <vt:lpstr>E Beam Properties</vt:lpstr>
      <vt:lpstr>Market Segments</vt:lpstr>
      <vt:lpstr>EV Charging Solutions</vt:lpstr>
      <vt:lpstr>Product Range</vt:lpstr>
      <vt:lpstr>USP - Backward Integration</vt:lpstr>
      <vt:lpstr>In House Brass Pins</vt:lpstr>
      <vt:lpstr>In House Injection Molding</vt:lpstr>
      <vt:lpstr>In-House Tool Room</vt:lpstr>
      <vt:lpstr>R&amp;D</vt:lpstr>
      <vt:lpstr>Reliability Labs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Nancy Pathania</dc:creator>
  <cp:lastModifiedBy>Nancy Pathania</cp:lastModifiedBy>
  <cp:revision>3</cp:revision>
  <dcterms:created xsi:type="dcterms:W3CDTF">2026-07-28T11:49:56Z</dcterms:created>
  <dcterms:modified xsi:type="dcterms:W3CDTF">2026-07-28T12:34:44Z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2025-02-19T00:00:00Z</vt:filetime>
  </property>
  <property fmtid="{D5CDD505-2E9C-101B-9397-08002B2CF9AE}" pid="4" name="LastSaved">
    <vt:filetime>2026-07-28T00:00:00Z</vt:filetime>
  </property>
  <property fmtid="{D5CDD505-2E9C-101B-9397-08002B2CF9AE}" pid="5" name="NXPowerLiteLastOptimized">
    <vt:lpwstr>15225840</vt:lpwstr>
  </property>
  <property fmtid="{D5CDD505-2E9C-101B-9397-08002B2CF9AE}" pid="6" name="NXPowerLiteSettings">
    <vt:lpwstr>F7000400038000</vt:lpwstr>
  </property>
  <property fmtid="{D5CDD505-2E9C-101B-9397-08002B2CF9AE}" pid="7" name="NXPowerLiteVersion">
    <vt:lpwstr>S11.0.1</vt:lpwstr>
  </property>
  <property fmtid="{D5CDD505-2E9C-101B-9397-08002B2CF9AE}" pid="8" name="Producer">
    <vt:lpwstr>iLovePDF</vt:lpwstr>
  </property>
</Properties>
</file>