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33770-BC64-4E93-AE17-A9C0EB010107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C550C-D868-4C20-8BA0-EB16B45426F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142875"/>
            <a:ext cx="348615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IC Program</dc:creator>
  <cp:lastModifiedBy>IC Program</cp:lastModifiedBy>
  <cp:revision>1</cp:revision>
  <dcterms:created xsi:type="dcterms:W3CDTF">2023-05-09T09:38:08Z</dcterms:created>
  <dcterms:modified xsi:type="dcterms:W3CDTF">2023-05-09T09:38:31Z</dcterms:modified>
</cp:coreProperties>
</file>